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4"/>
    <p:sldMasterId id="2147483819" r:id="rId5"/>
  </p:sldMasterIdLst>
  <p:notesMasterIdLst>
    <p:notesMasterId r:id="rId63"/>
  </p:notesMasterIdLst>
  <p:handoutMasterIdLst>
    <p:handoutMasterId r:id="rId64"/>
  </p:handoutMasterIdLst>
  <p:sldIdLst>
    <p:sldId id="1129" r:id="rId6"/>
    <p:sldId id="1128" r:id="rId7"/>
    <p:sldId id="258" r:id="rId8"/>
    <p:sldId id="1147" r:id="rId9"/>
    <p:sldId id="260" r:id="rId10"/>
    <p:sldId id="1148" r:id="rId11"/>
    <p:sldId id="261" r:id="rId12"/>
    <p:sldId id="262" r:id="rId13"/>
    <p:sldId id="1138" r:id="rId14"/>
    <p:sldId id="264" r:id="rId15"/>
    <p:sldId id="1139" r:id="rId16"/>
    <p:sldId id="301" r:id="rId17"/>
    <p:sldId id="303" r:id="rId18"/>
    <p:sldId id="302" r:id="rId19"/>
    <p:sldId id="1140" r:id="rId20"/>
    <p:sldId id="1141" r:id="rId21"/>
    <p:sldId id="1142" r:id="rId22"/>
    <p:sldId id="266" r:id="rId23"/>
    <p:sldId id="267" r:id="rId24"/>
    <p:sldId id="1149" r:id="rId25"/>
    <p:sldId id="1150" r:id="rId26"/>
    <p:sldId id="1151" r:id="rId27"/>
    <p:sldId id="1152" r:id="rId28"/>
    <p:sldId id="293" r:id="rId29"/>
    <p:sldId id="294" r:id="rId30"/>
    <p:sldId id="1153" r:id="rId31"/>
    <p:sldId id="297" r:id="rId32"/>
    <p:sldId id="1154" r:id="rId33"/>
    <p:sldId id="299" r:id="rId34"/>
    <p:sldId id="300" r:id="rId35"/>
    <p:sldId id="276" r:id="rId36"/>
    <p:sldId id="278" r:id="rId37"/>
    <p:sldId id="277" r:id="rId38"/>
    <p:sldId id="279" r:id="rId39"/>
    <p:sldId id="1155" r:id="rId40"/>
    <p:sldId id="1156" r:id="rId41"/>
    <p:sldId id="282" r:id="rId42"/>
    <p:sldId id="304" r:id="rId43"/>
    <p:sldId id="305" r:id="rId44"/>
    <p:sldId id="1145" r:id="rId45"/>
    <p:sldId id="283" r:id="rId46"/>
    <p:sldId id="284" r:id="rId47"/>
    <p:sldId id="285" r:id="rId48"/>
    <p:sldId id="286" r:id="rId49"/>
    <p:sldId id="1143" r:id="rId50"/>
    <p:sldId id="1144" r:id="rId51"/>
    <p:sldId id="272" r:id="rId52"/>
    <p:sldId id="273" r:id="rId53"/>
    <p:sldId id="274" r:id="rId54"/>
    <p:sldId id="275" r:id="rId55"/>
    <p:sldId id="287" r:id="rId56"/>
    <p:sldId id="288" r:id="rId57"/>
    <p:sldId id="289" r:id="rId58"/>
    <p:sldId id="290" r:id="rId59"/>
    <p:sldId id="291" r:id="rId60"/>
    <p:sldId id="952" r:id="rId61"/>
    <p:sldId id="1107"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League" initials="JL" lastIdx="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002B"/>
    <a:srgbClr val="D60000"/>
    <a:srgbClr val="EE7674"/>
    <a:srgbClr val="FFFFFF"/>
    <a:srgbClr val="EE393A"/>
    <a:srgbClr val="DA1F1E"/>
    <a:srgbClr val="323B46"/>
    <a:srgbClr val="ECEDEF"/>
    <a:srgbClr val="E55D5B"/>
    <a:srgbClr val="DAD3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4C1A8A3-306A-4EB7-A6B1-4F7E0EB9C5D6}">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6" autoAdjust="0"/>
    <p:restoredTop sz="83659" autoAdjust="0"/>
  </p:normalViewPr>
  <p:slideViewPr>
    <p:cSldViewPr snapToGrid="0" showGuides="1">
      <p:cViewPr varScale="1">
        <p:scale>
          <a:sx n="120" d="100"/>
          <a:sy n="120" d="100"/>
        </p:scale>
        <p:origin x="208" y="328"/>
      </p:cViewPr>
      <p:guideLst/>
    </p:cSldViewPr>
  </p:slideViewPr>
  <p:outlineViewPr>
    <p:cViewPr>
      <p:scale>
        <a:sx n="33" d="100"/>
        <a:sy n="33" d="100"/>
      </p:scale>
      <p:origin x="0" y="-2448"/>
    </p:cViewPr>
  </p:outlineViewPr>
  <p:notesTextViewPr>
    <p:cViewPr>
      <p:scale>
        <a:sx n="3" d="2"/>
        <a:sy n="3" d="2"/>
      </p:scale>
      <p:origin x="0" y="0"/>
    </p:cViewPr>
  </p:notesTextViewPr>
  <p:sorterViewPr>
    <p:cViewPr>
      <p:scale>
        <a:sx n="63" d="100"/>
        <a:sy n="63" d="100"/>
      </p:scale>
      <p:origin x="0" y="-1512"/>
    </p:cViewPr>
  </p:sorterViewPr>
  <p:notesViewPr>
    <p:cSldViewPr snapToGrid="0" showGuides="1">
      <p:cViewPr varScale="1">
        <p:scale>
          <a:sx n="88" d="100"/>
          <a:sy n="88" d="100"/>
        </p:scale>
        <p:origin x="3872"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 F5 Networks</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DCCD72-8AE1-4C05-9C5F-14F19EA16EE4}"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8875643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66CB99C2-7E86-4181-A534-A867C620D293}" type="datetimeFigureOut">
              <a:rPr lang="en-US" smtClean="0"/>
              <a:pPr/>
              <a:t>7/30/18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en-US" dirty="0"/>
              <a:t>© F5 Networks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8BA17A2C-01D8-4C3B-BAC4-10BA82BB3F55}" type="slidenum">
              <a:rPr lang="en-US" smtClean="0"/>
              <a:pPr/>
              <a:t>‹#›</a:t>
            </a:fld>
            <a:endParaRPr lang="en-US" dirty="0"/>
          </a:p>
        </p:txBody>
      </p:sp>
    </p:spTree>
    <p:extLst>
      <p:ext uri="{BB962C8B-B14F-4D97-AF65-F5344CB8AC3E}">
        <p14:creationId xmlns:p14="http://schemas.microsoft.com/office/powerpoint/2010/main" val="89323012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2</a:t>
            </a:fld>
            <a:endParaRPr lang="en-US" dirty="0"/>
          </a:p>
        </p:txBody>
      </p:sp>
    </p:spTree>
    <p:extLst>
      <p:ext uri="{BB962C8B-B14F-4D97-AF65-F5344CB8AC3E}">
        <p14:creationId xmlns:p14="http://schemas.microsoft.com/office/powerpoint/2010/main" val="192129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61377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37919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19532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41832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56</a:t>
            </a:fld>
            <a:endParaRPr lang="en-US" dirty="0"/>
          </a:p>
        </p:txBody>
      </p:sp>
    </p:spTree>
    <p:extLst>
      <p:ext uri="{BB962C8B-B14F-4D97-AF65-F5344CB8AC3E}">
        <p14:creationId xmlns:p14="http://schemas.microsoft.com/office/powerpoint/2010/main" val="65976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56037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56523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16</a:t>
            </a:fld>
            <a:endParaRPr lang="en-US" dirty="0"/>
          </a:p>
        </p:txBody>
      </p:sp>
    </p:spTree>
    <p:extLst>
      <p:ext uri="{BB962C8B-B14F-4D97-AF65-F5344CB8AC3E}">
        <p14:creationId xmlns:p14="http://schemas.microsoft.com/office/powerpoint/2010/main" val="3633398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20882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27097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15850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80365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792292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E4002B"/>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5" cy="6857999"/>
          </a:xfrm>
          <a:prstGeom prst="rect">
            <a:avLst/>
          </a:prstGeom>
        </p:spPr>
      </p:pic>
      <p:sp>
        <p:nvSpPr>
          <p:cNvPr id="7" name="Title 5"/>
          <p:cNvSpPr>
            <a:spLocks noGrp="1"/>
          </p:cNvSpPr>
          <p:nvPr>
            <p:ph type="title" hasCustomPrompt="1"/>
          </p:nvPr>
        </p:nvSpPr>
        <p:spPr>
          <a:xfrm>
            <a:off x="1409700" y="268553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40844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pic>
        <p:nvPicPr>
          <p:cNvPr id="4" name="Picture 3">
            <a:extLst>
              <a:ext uri="{FF2B5EF4-FFF2-40B4-BE49-F238E27FC236}">
                <a16:creationId xmlns:a16="http://schemas.microsoft.com/office/drawing/2014/main" id="{73C75AEF-FB05-004E-851D-2356B980EF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Tree>
    <p:extLst>
      <p:ext uri="{BB962C8B-B14F-4D97-AF65-F5344CB8AC3E}">
        <p14:creationId xmlns:p14="http://schemas.microsoft.com/office/powerpoint/2010/main" val="31647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dar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38043">
                      <a:schemeClr val="tx1"/>
                    </a:gs>
                    <a:gs pos="70000">
                      <a:schemeClr val="tx1"/>
                    </a:gs>
                  </a:gsLst>
                  <a:lin ang="5400000" scaled="1"/>
                </a:gradFill>
                <a:ea typeface="+mn-ea"/>
              </a:defRPr>
            </a:lvl1pPr>
          </a:lstStyle>
          <a:p>
            <a:pPr marL="290513" lvl="0" indent="-290513"/>
            <a:r>
              <a:rPr lang="en-US" dirty="0"/>
              <a:t>“Click to edit Master quote slide.”</a:t>
            </a:r>
          </a:p>
        </p:txBody>
      </p:sp>
      <p:pic>
        <p:nvPicPr>
          <p:cNvPr id="5" name="Picture 4">
            <a:extLst>
              <a:ext uri="{FF2B5EF4-FFF2-40B4-BE49-F238E27FC236}">
                <a16:creationId xmlns:a16="http://schemas.microsoft.com/office/drawing/2014/main" id="{407E84E9-E6C2-994D-8E26-EDF306E0AE4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6" name="Footer Placeholder 2">
            <a:extLst>
              <a:ext uri="{FF2B5EF4-FFF2-40B4-BE49-F238E27FC236}">
                <a16:creationId xmlns:a16="http://schemas.microsoft.com/office/drawing/2014/main" id="{A6535D58-3EB4-CD40-B7E5-51D84CB72767}"/>
              </a:ext>
            </a:extLst>
          </p:cNvPr>
          <p:cNvSpPr>
            <a:spLocks noGrp="1"/>
          </p:cNvSpPr>
          <p:nvPr>
            <p:ph type="ftr" sz="quarter" idx="10"/>
          </p:nvPr>
        </p:nvSpPr>
        <p:spPr>
          <a:xfrm>
            <a:off x="214182" y="6486095"/>
            <a:ext cx="4114800" cy="365125"/>
          </a:xfrm>
          <a:prstGeom prst="rect">
            <a:avLst/>
          </a:prstGeom>
        </p:spPr>
        <p:txBody>
          <a:bodyPr/>
          <a:lstStyle/>
          <a:p>
            <a:endParaRPr lang="en-US" dirty="0"/>
          </a:p>
        </p:txBody>
      </p:sp>
      <p:sp>
        <p:nvSpPr>
          <p:cNvPr id="7" name="Slide Number Placeholder 3">
            <a:extLst>
              <a:ext uri="{FF2B5EF4-FFF2-40B4-BE49-F238E27FC236}">
                <a16:creationId xmlns:a16="http://schemas.microsoft.com/office/drawing/2014/main" id="{B68DCCA6-450C-6444-9EA9-305E10DD2BE6}"/>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70268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8E1E7D-CF8D-E04C-AB65-12AE289B7D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A99EF2D8-6DD4-0648-BC5C-E8789F4DF2B5}"/>
              </a:ext>
            </a:extLst>
          </p:cNvPr>
          <p:cNvSpPr>
            <a:spLocks noGrp="1"/>
          </p:cNvSpPr>
          <p:nvPr>
            <p:ph type="ftr" sz="quarter" idx="10"/>
          </p:nvPr>
        </p:nvSpPr>
        <p:spPr>
          <a:xfrm>
            <a:off x="214182" y="6486095"/>
            <a:ext cx="4114800" cy="365125"/>
          </a:xfrm>
          <a:prstGeom prst="rect">
            <a:avLst/>
          </a:prstGeom>
        </p:spPr>
        <p:txBody>
          <a:bodyPr/>
          <a:lstStyle/>
          <a:p>
            <a:endParaRPr lang="en-US" dirty="0"/>
          </a:p>
        </p:txBody>
      </p:sp>
      <p:sp>
        <p:nvSpPr>
          <p:cNvPr id="9" name="Slide Number Placeholder 3">
            <a:extLst>
              <a:ext uri="{FF2B5EF4-FFF2-40B4-BE49-F238E27FC236}">
                <a16:creationId xmlns:a16="http://schemas.microsoft.com/office/drawing/2014/main" id="{C236BBB1-C458-D64F-AAE1-6ED82B1C8748}"/>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03496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7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22000"/>
          </a:blip>
          <a:stretch>
            <a:fillRect/>
          </a:stretch>
        </p:blipFill>
        <p:spPr>
          <a:xfrm>
            <a:off x="0" y="311638"/>
            <a:ext cx="12192000" cy="5946832"/>
          </a:xfrm>
          <a:prstGeom prst="rect">
            <a:avLst/>
          </a:prstGeom>
        </p:spPr>
      </p:pic>
      <p:pic>
        <p:nvPicPr>
          <p:cNvPr id="8" name="Picture 7">
            <a:extLst>
              <a:ext uri="{FF2B5EF4-FFF2-40B4-BE49-F238E27FC236}">
                <a16:creationId xmlns:a16="http://schemas.microsoft.com/office/drawing/2014/main" id="{F2CB8A83-7654-6E4B-BCAA-6983695C498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1D23B3DA-828F-1B4C-9987-16306AF862FC}"/>
              </a:ext>
            </a:extLst>
          </p:cNvPr>
          <p:cNvSpPr>
            <a:spLocks noGrp="1"/>
          </p:cNvSpPr>
          <p:nvPr>
            <p:ph type="ftr" sz="quarter" idx="10"/>
          </p:nvPr>
        </p:nvSpPr>
        <p:spPr>
          <a:xfrm>
            <a:off x="214182" y="6486095"/>
            <a:ext cx="4114800" cy="365125"/>
          </a:xfrm>
          <a:prstGeom prst="rect">
            <a:avLst/>
          </a:prstGeom>
        </p:spPr>
        <p:txBody>
          <a:bodyPr/>
          <a:lstStyle/>
          <a:p>
            <a:endParaRPr lang="en-US" dirty="0"/>
          </a:p>
        </p:txBody>
      </p:sp>
      <p:sp>
        <p:nvSpPr>
          <p:cNvPr id="10" name="Slide Number Placeholder 3">
            <a:extLst>
              <a:ext uri="{FF2B5EF4-FFF2-40B4-BE49-F238E27FC236}">
                <a16:creationId xmlns:a16="http://schemas.microsoft.com/office/drawing/2014/main" id="{3CC0017D-27B3-7743-A475-34E08CA6105F}"/>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54127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5 End Slide (dar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333F63-AF71-2D45-A10B-E2E1AAFED3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464" y="2102146"/>
            <a:ext cx="2416266" cy="2416266"/>
          </a:xfrm>
          <a:prstGeom prst="rect">
            <a:avLst/>
          </a:prstGeom>
        </p:spPr>
      </p:pic>
    </p:spTree>
    <p:extLst>
      <p:ext uri="{BB962C8B-B14F-4D97-AF65-F5344CB8AC3E}">
        <p14:creationId xmlns:p14="http://schemas.microsoft.com/office/powerpoint/2010/main" val="70607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7C3AF339-6757-AB41-BE31-394BBB3EFB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
        <p:nvSpPr>
          <p:cNvPr id="55" name="Title 1">
            <a:extLst>
              <a:ext uri="{FF2B5EF4-FFF2-40B4-BE49-F238E27FC236}">
                <a16:creationId xmlns:a16="http://schemas.microsoft.com/office/drawing/2014/main" id="{6266051D-20F5-DE45-A1CD-5B957E516E43}"/>
              </a:ext>
            </a:extLst>
          </p:cNvPr>
          <p:cNvSpPr>
            <a:spLocks noGrp="1"/>
          </p:cNvSpPr>
          <p:nvPr>
            <p:ph type="ctrTitle" hasCustomPrompt="1"/>
          </p:nvPr>
        </p:nvSpPr>
        <p:spPr bwMode="white">
          <a:xfrm>
            <a:off x="304800" y="1373208"/>
            <a:ext cx="11430000" cy="1809726"/>
          </a:xfrm>
          <a:noFill/>
        </p:spPr>
        <p:txBody>
          <a:bodyPr wrap="square" lIns="155448" tIns="155448" rIns="155448" bIns="155448" rtlCol="0" anchor="b" anchorCtr="0">
            <a:spAutoFit/>
          </a:bodyPr>
          <a:lstStyle>
            <a:lvl1pPr>
              <a:defRPr lang="en-US" sz="5400" b="1" spc="-200" dirty="0">
                <a:solidFill>
                  <a:schemeClr val="tx2"/>
                </a:solidFill>
                <a:ea typeface="+mn-ea"/>
              </a:defRPr>
            </a:lvl1pPr>
          </a:lstStyle>
          <a:p>
            <a:pPr marL="0" lvl="0"/>
            <a:r>
              <a:rPr lang="en-US" dirty="0"/>
              <a:t>Presentation </a:t>
            </a:r>
            <a:br>
              <a:rPr lang="en-US" dirty="0"/>
            </a:br>
            <a:r>
              <a:rPr lang="en-US" dirty="0"/>
              <a:t>Title Placeholder</a:t>
            </a:r>
          </a:p>
        </p:txBody>
      </p:sp>
      <p:sp>
        <p:nvSpPr>
          <p:cNvPr id="56" name="Subtitle 2">
            <a:extLst>
              <a:ext uri="{FF2B5EF4-FFF2-40B4-BE49-F238E27FC236}">
                <a16:creationId xmlns:a16="http://schemas.microsoft.com/office/drawing/2014/main" id="{0882F65B-7121-2848-AE5E-5763115B096E}"/>
              </a:ext>
            </a:extLst>
          </p:cNvPr>
          <p:cNvSpPr>
            <a:spLocks noGrp="1"/>
          </p:cNvSpPr>
          <p:nvPr>
            <p:ph type="subTitle" idx="1" hasCustomPrompt="1"/>
          </p:nvPr>
        </p:nvSpPr>
        <p:spPr bwMode="white">
          <a:xfrm>
            <a:off x="286990" y="3644206"/>
            <a:ext cx="11430000" cy="590931"/>
          </a:xfrm>
          <a:noFill/>
        </p:spPr>
        <p:txBody>
          <a:bodyPr wrap="square" lIns="155448" tIns="155448" rIns="155448" bIns="155448" rtlCol="0">
            <a:spAutoFit/>
          </a:bodyPr>
          <a:lstStyle>
            <a:lvl1pPr marL="0" indent="0">
              <a:buFontTx/>
              <a:buNone/>
              <a:defRPr lang="en-US" sz="2000" b="0" spc="-50" baseline="0" dirty="0">
                <a:gradFill>
                  <a:gsLst>
                    <a:gs pos="100000">
                      <a:schemeClr val="tx1"/>
                    </a:gs>
                    <a:gs pos="0">
                      <a:schemeClr val="tx1"/>
                    </a:gs>
                  </a:gsLst>
                  <a:lin ang="5400000" scaled="1"/>
                </a:gradFill>
              </a:defRPr>
            </a:lvl1pPr>
          </a:lstStyle>
          <a:p>
            <a:pPr marL="0" lvl="0"/>
            <a:r>
              <a:rPr lang="en-US" dirty="0"/>
              <a:t>Speaker Name, Job Title</a:t>
            </a:r>
          </a:p>
        </p:txBody>
      </p:sp>
      <p:sp>
        <p:nvSpPr>
          <p:cNvPr id="57" name="TextBox 56">
            <a:extLst>
              <a:ext uri="{FF2B5EF4-FFF2-40B4-BE49-F238E27FC236}">
                <a16:creationId xmlns:a16="http://schemas.microsoft.com/office/drawing/2014/main" id="{82DEFD25-16AD-4A4A-9DDB-625725D93839}"/>
              </a:ext>
            </a:extLst>
          </p:cNvPr>
          <p:cNvSpPr txBox="1"/>
          <p:nvPr userDrawn="1"/>
        </p:nvSpPr>
        <p:spPr bwMode="white">
          <a:xfrm>
            <a:off x="304800" y="3262407"/>
            <a:ext cx="4114800" cy="590931"/>
          </a:xfrm>
          <a:prstGeom prst="rect">
            <a:avLst/>
          </a:prstGeom>
          <a:noFill/>
        </p:spPr>
        <p:txBody>
          <a:bodyPr wrap="square" lIns="155448" tIns="155448" rIns="155448" bIns="155448" rtlCol="0">
            <a:spAutoFit/>
          </a:bodyPr>
          <a:lstStyle/>
          <a:p>
            <a:r>
              <a:rPr lang="en-US" b="1" spc="-50" dirty="0">
                <a:solidFill>
                  <a:srgbClr val="FF0000"/>
                </a:solidFill>
                <a:latin typeface="Arial" panose="020B0604020202020204" pitchFamily="34" charset="0"/>
                <a:cs typeface="Arial" panose="020B0604020202020204" pitchFamily="34" charset="0"/>
              </a:rPr>
              <a:t>PRESENTED BY:</a:t>
            </a:r>
          </a:p>
        </p:txBody>
      </p:sp>
      <p:sp>
        <p:nvSpPr>
          <p:cNvPr id="58" name="Text Placeholder 53">
            <a:extLst>
              <a:ext uri="{FF2B5EF4-FFF2-40B4-BE49-F238E27FC236}">
                <a16:creationId xmlns:a16="http://schemas.microsoft.com/office/drawing/2014/main" id="{D15A1107-B011-E540-B23B-C5CA13F79A6E}"/>
              </a:ext>
            </a:extLst>
          </p:cNvPr>
          <p:cNvSpPr>
            <a:spLocks noGrp="1"/>
          </p:cNvSpPr>
          <p:nvPr>
            <p:ph type="body" sz="quarter" idx="12" hasCustomPrompt="1"/>
          </p:nvPr>
        </p:nvSpPr>
        <p:spPr>
          <a:xfrm>
            <a:off x="304800" y="481512"/>
            <a:ext cx="4775200" cy="579437"/>
          </a:xfrm>
        </p:spPr>
        <p:txBody>
          <a:bodyPr/>
          <a:lstStyle>
            <a:lvl1pPr>
              <a:buNone/>
              <a:defRPr sz="1800" b="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pic>
        <p:nvPicPr>
          <p:cNvPr id="59" name="Picture 58">
            <a:extLst>
              <a:ext uri="{FF2B5EF4-FFF2-40B4-BE49-F238E27FC236}">
                <a16:creationId xmlns:a16="http://schemas.microsoft.com/office/drawing/2014/main" id="{A129665C-7EAB-804F-8AF2-78CC2E5139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05590" y="559609"/>
            <a:ext cx="2311400" cy="431800"/>
          </a:xfrm>
          <a:prstGeom prst="rect">
            <a:avLst/>
          </a:prstGeom>
        </p:spPr>
      </p:pic>
    </p:spTree>
    <p:extLst>
      <p:ext uri="{BB962C8B-B14F-4D97-AF65-F5344CB8AC3E}">
        <p14:creationId xmlns:p14="http://schemas.microsoft.com/office/powerpoint/2010/main" val="168219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7E235886-CF77-F843-95A1-B388180B2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EAC3A1A9-36E8-E14A-994C-113B0BCB2095}"/>
              </a:ext>
            </a:extLst>
          </p:cNvPr>
          <p:cNvSpPr>
            <a:spLocks noGrp="1"/>
          </p:cNvSpPr>
          <p:nvPr>
            <p:ph type="ftr" sz="quarter" idx="10"/>
          </p:nvPr>
        </p:nvSpPr>
        <p:spPr>
          <a:xfrm>
            <a:off x="214182" y="6486095"/>
            <a:ext cx="4114800" cy="365125"/>
          </a:xfrm>
          <a:prstGeom prst="rect">
            <a:avLst/>
          </a:prstGeom>
        </p:spPr>
        <p:txBody>
          <a:bodyPr/>
          <a:lstStyle/>
          <a:p>
            <a:endParaRPr lang="en-US" dirty="0"/>
          </a:p>
        </p:txBody>
      </p:sp>
      <p:sp>
        <p:nvSpPr>
          <p:cNvPr id="9" name="Slide Number Placeholder 3">
            <a:extLst>
              <a:ext uri="{FF2B5EF4-FFF2-40B4-BE49-F238E27FC236}">
                <a16:creationId xmlns:a16="http://schemas.microsoft.com/office/drawing/2014/main" id="{6BCA7E48-4B4E-F34A-B199-D10EA02F0CB5}"/>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8177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04800" y="1219200"/>
            <a:ext cx="57150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1"/>
          </p:nvPr>
        </p:nvSpPr>
        <p:spPr>
          <a:xfrm>
            <a:off x="6019800" y="1219200"/>
            <a:ext cx="5867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EF3D70D9-6301-9C42-ADB2-BC10E61C21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1" name="Footer Placeholder 2">
            <a:extLst>
              <a:ext uri="{FF2B5EF4-FFF2-40B4-BE49-F238E27FC236}">
                <a16:creationId xmlns:a16="http://schemas.microsoft.com/office/drawing/2014/main" id="{E67ED75C-0346-794E-BE86-7401407331A4}"/>
              </a:ext>
            </a:extLst>
          </p:cNvPr>
          <p:cNvSpPr>
            <a:spLocks noGrp="1"/>
          </p:cNvSpPr>
          <p:nvPr>
            <p:ph type="ftr" sz="quarter" idx="12"/>
          </p:nvPr>
        </p:nvSpPr>
        <p:spPr>
          <a:xfrm>
            <a:off x="214182" y="6486095"/>
            <a:ext cx="4114800" cy="365125"/>
          </a:xfrm>
          <a:prstGeom prst="rect">
            <a:avLst/>
          </a:prstGeom>
        </p:spPr>
        <p:txBody>
          <a:bodyPr/>
          <a:lstStyle/>
          <a:p>
            <a:endParaRPr lang="en-US" dirty="0"/>
          </a:p>
        </p:txBody>
      </p:sp>
      <p:sp>
        <p:nvSpPr>
          <p:cNvPr id="12" name="Slide Number Placeholder 3">
            <a:extLst>
              <a:ext uri="{FF2B5EF4-FFF2-40B4-BE49-F238E27FC236}">
                <a16:creationId xmlns:a16="http://schemas.microsoft.com/office/drawing/2014/main" id="{E2F720DE-5AF0-2746-83F3-841A1585D83C}"/>
              </a:ext>
            </a:extLst>
          </p:cNvPr>
          <p:cNvSpPr>
            <a:spLocks noGrp="1"/>
          </p:cNvSpPr>
          <p:nvPr>
            <p:ph type="sldNum" sz="quarter" idx="13"/>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55946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575AB9-2F6F-0E4F-8BE9-83B378F0B0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
        <p:nvSpPr>
          <p:cNvPr id="2" name="Title 1"/>
          <p:cNvSpPr>
            <a:spLocks noGrp="1"/>
          </p:cNvSpPr>
          <p:nvPr>
            <p:ph type="ctrTitle" hasCustomPrompt="1"/>
          </p:nvPr>
        </p:nvSpPr>
        <p:spPr bwMode="white">
          <a:xfrm>
            <a:off x="304800" y="1373208"/>
            <a:ext cx="11430000" cy="1809726"/>
          </a:xfrm>
          <a:noFill/>
        </p:spPr>
        <p:txBody>
          <a:bodyPr wrap="square" lIns="155448" tIns="155448" rIns="155448" bIns="155448" rtlCol="0" anchor="b" anchorCtr="0">
            <a:spAutoFit/>
          </a:bodyPr>
          <a:lstStyle>
            <a:lvl1pPr>
              <a:defRPr lang="en-US" sz="5400" b="1" spc="-200" dirty="0">
                <a:gradFill>
                  <a:gsLst>
                    <a:gs pos="0">
                      <a:schemeClr val="tx1"/>
                    </a:gs>
                    <a:gs pos="100000">
                      <a:schemeClr val="tx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286990" y="3644206"/>
            <a:ext cx="11430000" cy="590931"/>
          </a:xfrm>
          <a:noFill/>
        </p:spPr>
        <p:txBody>
          <a:bodyPr wrap="square" lIns="155448" tIns="155448" rIns="155448" bIns="155448" rtlCol="0">
            <a:spAutoFit/>
          </a:bodyPr>
          <a:lstStyle>
            <a:lvl1pPr marL="0" indent="0">
              <a:buFontTx/>
              <a:buNone/>
              <a:defRPr lang="en-US" sz="2000" b="0" spc="-50" baseline="0" dirty="0">
                <a:gradFill>
                  <a:gsLst>
                    <a:gs pos="100000">
                      <a:schemeClr val="tx1"/>
                    </a:gs>
                    <a:gs pos="0">
                      <a:schemeClr val="tx1"/>
                    </a:gs>
                  </a:gsLst>
                  <a:lin ang="5400000" scaled="1"/>
                </a:gradFill>
              </a:defRPr>
            </a:lvl1pPr>
          </a:lstStyle>
          <a:p>
            <a:pPr marL="0" lvl="0"/>
            <a:r>
              <a:rPr lang="en-US" dirty="0"/>
              <a:t>Speaker Name, Job Title</a:t>
            </a:r>
          </a:p>
        </p:txBody>
      </p:sp>
      <p:sp>
        <p:nvSpPr>
          <p:cNvPr id="10" name="TextBox 9"/>
          <p:cNvSpPr txBox="1"/>
          <p:nvPr userDrawn="1"/>
        </p:nvSpPr>
        <p:spPr bwMode="white">
          <a:xfrm>
            <a:off x="304800" y="3262407"/>
            <a:ext cx="4114800" cy="590931"/>
          </a:xfrm>
          <a:prstGeom prst="rect">
            <a:avLst/>
          </a:prstGeom>
          <a:noFill/>
        </p:spPr>
        <p:txBody>
          <a:bodyPr wrap="square" lIns="155448" tIns="155448" rIns="155448" bIns="155448" rtlCol="0">
            <a:spAutoFit/>
          </a:bodyPr>
          <a:lstStyle/>
          <a:p>
            <a:r>
              <a:rPr lang="en-US" b="1" spc="-50" dirty="0">
                <a:solidFill>
                  <a:srgbClr val="FF0000"/>
                </a:solidFill>
                <a:latin typeface="Arial" panose="020B0604020202020204" pitchFamily="34" charset="0"/>
                <a:cs typeface="Arial" panose="020B0604020202020204" pitchFamily="34" charset="0"/>
              </a:rPr>
              <a:t>PRESENTED BY:</a:t>
            </a:r>
          </a:p>
        </p:txBody>
      </p:sp>
      <p:sp>
        <p:nvSpPr>
          <p:cNvPr id="54" name="Text Placeholder 53"/>
          <p:cNvSpPr>
            <a:spLocks noGrp="1"/>
          </p:cNvSpPr>
          <p:nvPr>
            <p:ph type="body" sz="quarter" idx="12" hasCustomPrompt="1"/>
          </p:nvPr>
        </p:nvSpPr>
        <p:spPr>
          <a:xfrm>
            <a:off x="304800" y="481512"/>
            <a:ext cx="4775200" cy="579437"/>
          </a:xfrm>
        </p:spPr>
        <p:txBody>
          <a:bodyPr/>
          <a:lstStyle>
            <a:lvl1pPr>
              <a:buNone/>
              <a:defRPr sz="1800" b="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pic>
        <p:nvPicPr>
          <p:cNvPr id="16" name="Picture 15">
            <a:extLst>
              <a:ext uri="{FF2B5EF4-FFF2-40B4-BE49-F238E27FC236}">
                <a16:creationId xmlns:a16="http://schemas.microsoft.com/office/drawing/2014/main" id="{8F52064C-7AC2-604F-B57E-7B72D08E72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05590" y="559609"/>
            <a:ext cx="2311400" cy="43180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solidFill>
                  <a:srgbClr val="E4002B"/>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pic>
        <p:nvPicPr>
          <p:cNvPr id="8" name="Picture 7">
            <a:extLst>
              <a:ext uri="{FF2B5EF4-FFF2-40B4-BE49-F238E27FC236}">
                <a16:creationId xmlns:a16="http://schemas.microsoft.com/office/drawing/2014/main" id="{7F06A77B-6FF7-5444-95E7-BCEDEE7CDB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4F75D2ED-A8E7-1A4C-BD64-B426122DF386}"/>
              </a:ext>
            </a:extLst>
          </p:cNvPr>
          <p:cNvSpPr>
            <a:spLocks noGrp="1"/>
          </p:cNvSpPr>
          <p:nvPr>
            <p:ph type="ftr" sz="quarter" idx="10"/>
          </p:nvPr>
        </p:nvSpPr>
        <p:spPr>
          <a:xfrm>
            <a:off x="214182" y="6486095"/>
            <a:ext cx="4114800" cy="365125"/>
          </a:xfrm>
          <a:prstGeom prst="rect">
            <a:avLst/>
          </a:prstGeom>
        </p:spPr>
        <p:txBody>
          <a:bodyPr/>
          <a:lstStyle/>
          <a:p>
            <a:endParaRPr lang="en-US" dirty="0"/>
          </a:p>
        </p:txBody>
      </p:sp>
      <p:sp>
        <p:nvSpPr>
          <p:cNvPr id="10" name="Slide Number Placeholder 3">
            <a:extLst>
              <a:ext uri="{FF2B5EF4-FFF2-40B4-BE49-F238E27FC236}">
                <a16:creationId xmlns:a16="http://schemas.microsoft.com/office/drawing/2014/main" id="{C23E6898-9B04-BB49-A914-03FE6A86BA04}"/>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5687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CA1DCDD-06AC-2042-9157-1A73A732E2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0" name="Footer Placeholder 2">
            <a:extLst>
              <a:ext uri="{FF2B5EF4-FFF2-40B4-BE49-F238E27FC236}">
                <a16:creationId xmlns:a16="http://schemas.microsoft.com/office/drawing/2014/main" id="{D94E2203-E334-9D4F-9D0B-7C396116667A}"/>
              </a:ext>
            </a:extLst>
          </p:cNvPr>
          <p:cNvSpPr>
            <a:spLocks noGrp="1"/>
          </p:cNvSpPr>
          <p:nvPr>
            <p:ph type="ftr" sz="quarter" idx="10"/>
          </p:nvPr>
        </p:nvSpPr>
        <p:spPr>
          <a:xfrm>
            <a:off x="214182" y="6486095"/>
            <a:ext cx="4114800" cy="365125"/>
          </a:xfrm>
          <a:prstGeom prst="rect">
            <a:avLst/>
          </a:prstGeom>
        </p:spPr>
        <p:txBody>
          <a:bodyPr/>
          <a:lstStyle/>
          <a:p>
            <a:endParaRPr lang="en-US" dirty="0"/>
          </a:p>
        </p:txBody>
      </p:sp>
      <p:sp>
        <p:nvSpPr>
          <p:cNvPr id="11" name="Slide Number Placeholder 3">
            <a:extLst>
              <a:ext uri="{FF2B5EF4-FFF2-40B4-BE49-F238E27FC236}">
                <a16:creationId xmlns:a16="http://schemas.microsoft.com/office/drawing/2014/main" id="{74783D91-CE1C-1341-8018-8796F543DBE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57174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pic>
        <p:nvPicPr>
          <p:cNvPr id="7" name="Picture 6">
            <a:extLst>
              <a:ext uri="{FF2B5EF4-FFF2-40B4-BE49-F238E27FC236}">
                <a16:creationId xmlns:a16="http://schemas.microsoft.com/office/drawing/2014/main" id="{6E59E38B-BC01-E745-99B2-E65ADDFBB2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4462A25F-99CB-B943-A674-3D3EE091396F}"/>
              </a:ext>
            </a:extLst>
          </p:cNvPr>
          <p:cNvSpPr>
            <a:spLocks noGrp="1"/>
          </p:cNvSpPr>
          <p:nvPr>
            <p:ph type="ftr" sz="quarter" idx="10"/>
          </p:nvPr>
        </p:nvSpPr>
        <p:spPr>
          <a:xfrm>
            <a:off x="214182" y="6486095"/>
            <a:ext cx="4114800" cy="365125"/>
          </a:xfrm>
          <a:prstGeom prst="rect">
            <a:avLst/>
          </a:prstGeom>
        </p:spPr>
        <p:txBody>
          <a:bodyPr/>
          <a:lstStyle/>
          <a:p>
            <a:endParaRPr lang="en-US" dirty="0"/>
          </a:p>
        </p:txBody>
      </p:sp>
      <p:sp>
        <p:nvSpPr>
          <p:cNvPr id="9" name="Slide Number Placeholder 3">
            <a:extLst>
              <a:ext uri="{FF2B5EF4-FFF2-40B4-BE49-F238E27FC236}">
                <a16:creationId xmlns:a16="http://schemas.microsoft.com/office/drawing/2014/main" id="{3BA67CB3-5E57-BC4D-9905-0A34453E285A}"/>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7150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83E31A6-9ADF-1E4B-B9E9-D900EE4F65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555FA829-9B7A-FF41-8E39-83808E387E98}"/>
              </a:ext>
            </a:extLst>
          </p:cNvPr>
          <p:cNvSpPr>
            <a:spLocks noGrp="1"/>
          </p:cNvSpPr>
          <p:nvPr>
            <p:ph type="ftr" sz="quarter" idx="10"/>
          </p:nvPr>
        </p:nvSpPr>
        <p:spPr>
          <a:xfrm>
            <a:off x="214182" y="6486095"/>
            <a:ext cx="4114800" cy="365125"/>
          </a:xfrm>
          <a:prstGeom prst="rect">
            <a:avLst/>
          </a:prstGeom>
        </p:spPr>
        <p:txBody>
          <a:bodyPr/>
          <a:lstStyle/>
          <a:p>
            <a:endParaRPr lang="en-US" dirty="0"/>
          </a:p>
        </p:txBody>
      </p:sp>
      <p:sp>
        <p:nvSpPr>
          <p:cNvPr id="9" name="Slide Number Placeholder 3">
            <a:extLst>
              <a:ext uri="{FF2B5EF4-FFF2-40B4-BE49-F238E27FC236}">
                <a16:creationId xmlns:a16="http://schemas.microsoft.com/office/drawing/2014/main" id="{195A0614-A10C-C94C-A08C-F345F829B852}"/>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1118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Lin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8B1661DC-A222-FA44-A6FC-5D5292A624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27F59648-6EC7-5B46-B9CD-0B31F327CEAD}"/>
              </a:ext>
            </a:extLst>
          </p:cNvPr>
          <p:cNvSpPr>
            <a:spLocks noGrp="1"/>
          </p:cNvSpPr>
          <p:nvPr>
            <p:ph type="ftr" sz="quarter" idx="10"/>
          </p:nvPr>
        </p:nvSpPr>
        <p:spPr>
          <a:xfrm>
            <a:off x="214182" y="6486095"/>
            <a:ext cx="4114800" cy="365125"/>
          </a:xfrm>
          <a:prstGeom prst="rect">
            <a:avLst/>
          </a:prstGeom>
        </p:spPr>
        <p:txBody>
          <a:bodyPr/>
          <a:lstStyle/>
          <a:p>
            <a:endParaRPr lang="en-US" dirty="0"/>
          </a:p>
        </p:txBody>
      </p:sp>
      <p:sp>
        <p:nvSpPr>
          <p:cNvPr id="10" name="Slide Number Placeholder 3">
            <a:extLst>
              <a:ext uri="{FF2B5EF4-FFF2-40B4-BE49-F238E27FC236}">
                <a16:creationId xmlns:a16="http://schemas.microsoft.com/office/drawing/2014/main" id="{7D6C91E0-EA94-6746-A947-AD2555A662F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9608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bg bwMode="invGray">
      <p:bgPr>
        <a:solidFill>
          <a:srgbClr val="E4002B"/>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423C73-B5B3-3342-AD55-32DB50C48C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5" cy="6857999"/>
          </a:xfrm>
          <a:prstGeom prst="rect">
            <a:avLst/>
          </a:prstGeom>
        </p:spPr>
      </p:pic>
      <p:sp>
        <p:nvSpPr>
          <p:cNvPr id="4" name="Title 5">
            <a:extLst>
              <a:ext uri="{FF2B5EF4-FFF2-40B4-BE49-F238E27FC236}">
                <a16:creationId xmlns:a16="http://schemas.microsoft.com/office/drawing/2014/main" id="{2945BEF5-4959-3D4E-AF9E-8486CB13B550}"/>
              </a:ext>
            </a:extLst>
          </p:cNvPr>
          <p:cNvSpPr>
            <a:spLocks noGrp="1"/>
          </p:cNvSpPr>
          <p:nvPr>
            <p:ph type="title" hasCustomPrompt="1"/>
          </p:nvPr>
        </p:nvSpPr>
        <p:spPr>
          <a:xfrm>
            <a:off x="1409700" y="268553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60929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invGray">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pic>
        <p:nvPicPr>
          <p:cNvPr id="4" name="Picture 3">
            <a:extLst>
              <a:ext uri="{FF2B5EF4-FFF2-40B4-BE49-F238E27FC236}">
                <a16:creationId xmlns:a16="http://schemas.microsoft.com/office/drawing/2014/main" id="{798A4588-3CE1-F443-8478-52FD5BB8F6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Tree>
    <p:extLst>
      <p:ext uri="{BB962C8B-B14F-4D97-AF65-F5344CB8AC3E}">
        <p14:creationId xmlns:p14="http://schemas.microsoft.com/office/powerpoint/2010/main" val="117082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tx2"/>
                    </a:gs>
                    <a:gs pos="99000">
                      <a:schemeClr val="tx2"/>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endParaRPr lang="en-US" dirty="0"/>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pic>
        <p:nvPicPr>
          <p:cNvPr id="5" name="Picture 4">
            <a:extLst>
              <a:ext uri="{FF2B5EF4-FFF2-40B4-BE49-F238E27FC236}">
                <a16:creationId xmlns:a16="http://schemas.microsoft.com/office/drawing/2014/main" id="{A53816DB-10BD-6A4C-96FC-189BF8BB3D4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6" name="Footer Placeholder 2">
            <a:extLst>
              <a:ext uri="{FF2B5EF4-FFF2-40B4-BE49-F238E27FC236}">
                <a16:creationId xmlns:a16="http://schemas.microsoft.com/office/drawing/2014/main" id="{F4AE7B17-F6A2-8D42-BA82-06B5A81243FE}"/>
              </a:ext>
            </a:extLst>
          </p:cNvPr>
          <p:cNvSpPr txBox="1">
            <a:spLocks/>
          </p:cNvSpPr>
          <p:nvPr userDrawn="1"/>
        </p:nvSpPr>
        <p:spPr>
          <a:xfrm>
            <a:off x="214182" y="648609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F5 Networks</a:t>
            </a:r>
            <a:endParaRPr lang="en-US" dirty="0"/>
          </a:p>
        </p:txBody>
      </p:sp>
      <p:sp>
        <p:nvSpPr>
          <p:cNvPr id="7" name="Slide Number Placeholder 3">
            <a:extLst>
              <a:ext uri="{FF2B5EF4-FFF2-40B4-BE49-F238E27FC236}">
                <a16:creationId xmlns:a16="http://schemas.microsoft.com/office/drawing/2014/main" id="{BF078E9A-E91B-1142-AD77-9373B6C51171}"/>
              </a:ext>
            </a:extLst>
          </p:cNvPr>
          <p:cNvSpPr txBox="1">
            <a:spLocks/>
          </p:cNvSpPr>
          <p:nvPr userDrawn="1"/>
        </p:nvSpPr>
        <p:spPr>
          <a:xfrm>
            <a:off x="9006840" y="6479315"/>
            <a:ext cx="301752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2421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Footer Placeholder 5">
            <a:extLst>
              <a:ext uri="{FF2B5EF4-FFF2-40B4-BE49-F238E27FC236}">
                <a16:creationId xmlns:a16="http://schemas.microsoft.com/office/drawing/2014/main" id="{3841CFA5-C8BD-C540-A40F-E568A0FEEC74}"/>
              </a:ext>
            </a:extLst>
          </p:cNvPr>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endParaRPr lang="en-US" dirty="0"/>
          </a:p>
        </p:txBody>
      </p:sp>
      <p:sp>
        <p:nvSpPr>
          <p:cNvPr id="3" name="Slide Number Placeholder 6">
            <a:extLst>
              <a:ext uri="{FF2B5EF4-FFF2-40B4-BE49-F238E27FC236}">
                <a16:creationId xmlns:a16="http://schemas.microsoft.com/office/drawing/2014/main" id="{649C1878-B22A-C644-8799-36ACE4930A2A}"/>
              </a:ext>
            </a:extLst>
          </p:cNvPr>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pic>
        <p:nvPicPr>
          <p:cNvPr id="4" name="Picture 3">
            <a:extLst>
              <a:ext uri="{FF2B5EF4-FFF2-40B4-BE49-F238E27FC236}">
                <a16:creationId xmlns:a16="http://schemas.microsoft.com/office/drawing/2014/main" id="{ABC7F072-2D15-E941-A405-05968EA2A7D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5" name="Footer Placeholder 2">
            <a:extLst>
              <a:ext uri="{FF2B5EF4-FFF2-40B4-BE49-F238E27FC236}">
                <a16:creationId xmlns:a16="http://schemas.microsoft.com/office/drawing/2014/main" id="{C5FBBA67-8960-7843-A3FD-302C1EF7BA47}"/>
              </a:ext>
            </a:extLst>
          </p:cNvPr>
          <p:cNvSpPr txBox="1">
            <a:spLocks/>
          </p:cNvSpPr>
          <p:nvPr userDrawn="1"/>
        </p:nvSpPr>
        <p:spPr>
          <a:xfrm>
            <a:off x="214182" y="648609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F5 Networks</a:t>
            </a:r>
            <a:endParaRPr lang="en-US" dirty="0"/>
          </a:p>
        </p:txBody>
      </p:sp>
      <p:sp>
        <p:nvSpPr>
          <p:cNvPr id="6" name="Slide Number Placeholder 3">
            <a:extLst>
              <a:ext uri="{FF2B5EF4-FFF2-40B4-BE49-F238E27FC236}">
                <a16:creationId xmlns:a16="http://schemas.microsoft.com/office/drawing/2014/main" id="{EC186854-8332-FE4C-B8A0-326322E3FD68}"/>
              </a:ext>
            </a:extLst>
          </p:cNvPr>
          <p:cNvSpPr txBox="1">
            <a:spLocks/>
          </p:cNvSpPr>
          <p:nvPr userDrawn="1"/>
        </p:nvSpPr>
        <p:spPr>
          <a:xfrm>
            <a:off x="9006840" y="6479315"/>
            <a:ext cx="301752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37519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730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C7FA81-4327-4049-AC8A-F27F889DF6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214182" y="6486095"/>
            <a:ext cx="4114800" cy="365125"/>
          </a:xfrm>
          <a:prstGeom prst="rect">
            <a:avLst/>
          </a:prstGeom>
        </p:spPr>
        <p:txBody>
          <a:bodyPr/>
          <a:lstStyle/>
          <a:p>
            <a:endParaRPr lang="en-US" dirty="0"/>
          </a:p>
        </p:txBody>
      </p:sp>
      <p:sp>
        <p:nvSpPr>
          <p:cNvPr id="4" name="Slide Number Placeholder 3"/>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955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lum bright="74000"/>
          </a:blip>
          <a:stretch>
            <a:fillRect/>
          </a:stretch>
        </p:blipFill>
        <p:spPr bwMode="auto">
          <a:xfrm>
            <a:off x="0" y="328113"/>
            <a:ext cx="12192000" cy="5946832"/>
          </a:xfrm>
          <a:prstGeom prst="rect">
            <a:avLst/>
          </a:prstGeom>
        </p:spPr>
      </p:pic>
      <p:pic>
        <p:nvPicPr>
          <p:cNvPr id="5" name="Picture 4">
            <a:extLst>
              <a:ext uri="{FF2B5EF4-FFF2-40B4-BE49-F238E27FC236}">
                <a16:creationId xmlns:a16="http://schemas.microsoft.com/office/drawing/2014/main" id="{251EEACB-4F74-AB46-9797-6CFA720D083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8C47A333-C797-794F-AEC1-93E65B9DD6CF}"/>
              </a:ext>
            </a:extLst>
          </p:cNvPr>
          <p:cNvSpPr>
            <a:spLocks noGrp="1"/>
          </p:cNvSpPr>
          <p:nvPr>
            <p:ph type="ftr" sz="quarter" idx="10"/>
          </p:nvPr>
        </p:nvSpPr>
        <p:spPr>
          <a:xfrm>
            <a:off x="214182" y="6486095"/>
            <a:ext cx="4114800" cy="365125"/>
          </a:xfrm>
          <a:prstGeom prst="rect">
            <a:avLst/>
          </a:prstGeom>
        </p:spPr>
        <p:txBody>
          <a:bodyPr/>
          <a:lstStyle/>
          <a:p>
            <a:endParaRPr lang="en-US" dirty="0"/>
          </a:p>
        </p:txBody>
      </p:sp>
      <p:sp>
        <p:nvSpPr>
          <p:cNvPr id="10" name="Slide Number Placeholder 3">
            <a:extLst>
              <a:ext uri="{FF2B5EF4-FFF2-40B4-BE49-F238E27FC236}">
                <a16:creationId xmlns:a16="http://schemas.microsoft.com/office/drawing/2014/main" id="{5F5FAD07-7857-AE40-B814-8BABE600D67F}"/>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43714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5 Penultimate Slide (light)">
    <p:bg>
      <p:bgPr>
        <a:solidFill>
          <a:schemeClr val="bg1"/>
        </a:solidFill>
        <a:effectLst/>
      </p:bgPr>
    </p:bg>
    <p:spTree>
      <p:nvGrpSpPr>
        <p:cNvPr id="1" name=""/>
        <p:cNvGrpSpPr/>
        <p:nvPr/>
      </p:nvGrpSpPr>
      <p:grpSpPr>
        <a:xfrm>
          <a:off x="0" y="0"/>
          <a:ext cx="0" cy="0"/>
          <a:chOff x="0" y="0"/>
          <a:chExt cx="0" cy="0"/>
        </a:xfrm>
      </p:grpSpPr>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4" name="Picture 13">
            <a:extLst>
              <a:ext uri="{FF2B5EF4-FFF2-40B4-BE49-F238E27FC236}">
                <a16:creationId xmlns:a16="http://schemas.microsoft.com/office/drawing/2014/main" id="{061823A6-812B-DD49-98DE-4249E71BD5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464" y="2102146"/>
            <a:ext cx="2416266" cy="2416266"/>
          </a:xfrm>
          <a:prstGeom prst="rect">
            <a:avLst/>
          </a:prstGeom>
        </p:spPr>
      </p:pic>
    </p:spTree>
    <p:extLst>
      <p:ext uri="{BB962C8B-B14F-4D97-AF65-F5344CB8AC3E}">
        <p14:creationId xmlns:p14="http://schemas.microsoft.com/office/powerpoint/2010/main" val="146479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5 End Slide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99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Header 2">
    <p:bg bwMode="invGray">
      <p:bgPr>
        <a:solidFill>
          <a:schemeClr val="accent5"/>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invGray">
          <a:xfrm>
            <a:off x="5101360" y="0"/>
            <a:ext cx="7081116" cy="6848475"/>
          </a:xfrm>
          <a:prstGeom prst="rect">
            <a:avLst/>
          </a:prstGeom>
        </p:spPr>
      </p:pic>
      <p:grpSp>
        <p:nvGrpSpPr>
          <p:cNvPr id="6" name="Group 5"/>
          <p:cNvGrpSpPr/>
          <p:nvPr userDrawn="1"/>
        </p:nvGrpSpPr>
        <p:grpSpPr bwMode="white">
          <a:xfrm>
            <a:off x="-4150073" y="4466858"/>
            <a:ext cx="20492146" cy="1412265"/>
            <a:chOff x="-6411913" y="-2308225"/>
            <a:chExt cx="25015826" cy="1724025"/>
          </a:xfrm>
          <a:solidFill>
            <a:schemeClr val="accent2">
              <a:lumMod val="60000"/>
              <a:lumOff val="40000"/>
              <a:alpha val="29000"/>
            </a:schemeClr>
          </a:solidFill>
        </p:grpSpPr>
        <p:sp>
          <p:nvSpPr>
            <p:cNvPr id="7" name="Oval 5"/>
            <p:cNvSpPr>
              <a:spLocks noChangeArrowheads="1"/>
            </p:cNvSpPr>
            <p:nvPr/>
          </p:nvSpPr>
          <p:spPr bwMode="white">
            <a:xfrm>
              <a:off x="-6238875"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white">
            <a:xfrm>
              <a:off x="-6067425" y="-1617663"/>
              <a:ext cx="169863" cy="173038"/>
            </a:xfrm>
            <a:custGeom>
              <a:avLst/>
              <a:gdLst>
                <a:gd name="T0" fmla="*/ 0 w 45"/>
                <a:gd name="T1" fmla="*/ 23 h 46"/>
                <a:gd name="T2" fmla="*/ 23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white">
            <a:xfrm>
              <a:off x="-5038725" y="-1447800"/>
              <a:ext cx="168275"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white">
            <a:xfrm>
              <a:off x="-46974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white">
            <a:xfrm>
              <a:off x="-41830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white">
            <a:xfrm>
              <a:off x="-4011613"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white">
            <a:xfrm>
              <a:off x="-36703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white">
            <a:xfrm>
              <a:off x="-31559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p:nvSpPr>
          <p:spPr bwMode="white">
            <a:xfrm>
              <a:off x="-31559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p:nvSpPr>
          <p:spPr bwMode="white">
            <a:xfrm>
              <a:off x="-28146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p:cNvSpPr>
            <p:nvPr/>
          </p:nvSpPr>
          <p:spPr bwMode="white">
            <a:xfrm>
              <a:off x="-264160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6"/>
            <p:cNvSpPr>
              <a:spLocks noChangeArrowheads="1"/>
            </p:cNvSpPr>
            <p:nvPr/>
          </p:nvSpPr>
          <p:spPr bwMode="white">
            <a:xfrm>
              <a:off x="-23002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7"/>
            <p:cNvSpPr>
              <a:spLocks noChangeArrowheads="1"/>
            </p:cNvSpPr>
            <p:nvPr/>
          </p:nvSpPr>
          <p:spPr bwMode="white">
            <a:xfrm>
              <a:off x="-230028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p:cNvSpPr>
            <p:nvPr/>
          </p:nvSpPr>
          <p:spPr bwMode="white">
            <a:xfrm>
              <a:off x="-21272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9"/>
            <p:cNvSpPr>
              <a:spLocks noChangeArrowheads="1"/>
            </p:cNvSpPr>
            <p:nvPr/>
          </p:nvSpPr>
          <p:spPr bwMode="white">
            <a:xfrm>
              <a:off x="-21272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p:cNvSpPr>
            <p:nvPr/>
          </p:nvSpPr>
          <p:spPr bwMode="white">
            <a:xfrm>
              <a:off x="-17859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p:cNvSpPr>
            <p:nvPr/>
          </p:nvSpPr>
          <p:spPr bwMode="white">
            <a:xfrm>
              <a:off x="-1441450"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p:nvSpPr>
          <p:spPr bwMode="white">
            <a:xfrm>
              <a:off x="-11001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p:nvSpPr>
          <p:spPr bwMode="white">
            <a:xfrm>
              <a:off x="-7588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4"/>
            <p:cNvSpPr>
              <a:spLocks noChangeArrowheads="1"/>
            </p:cNvSpPr>
            <p:nvPr/>
          </p:nvSpPr>
          <p:spPr bwMode="white">
            <a:xfrm>
              <a:off x="-7588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25"/>
            <p:cNvSpPr>
              <a:spLocks noChangeArrowheads="1"/>
            </p:cNvSpPr>
            <p:nvPr/>
          </p:nvSpPr>
          <p:spPr bwMode="white">
            <a:xfrm>
              <a:off x="-5857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white">
            <a:xfrm>
              <a:off x="-412750"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7"/>
            <p:cNvSpPr>
              <a:spLocks noChangeArrowheads="1"/>
            </p:cNvSpPr>
            <p:nvPr/>
          </p:nvSpPr>
          <p:spPr bwMode="white">
            <a:xfrm>
              <a:off x="-2444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p:nvSpPr>
          <p:spPr bwMode="white">
            <a:xfrm>
              <a:off x="-714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9"/>
            <p:cNvSpPr>
              <a:spLocks noChangeArrowheads="1"/>
            </p:cNvSpPr>
            <p:nvPr/>
          </p:nvSpPr>
          <p:spPr bwMode="white">
            <a:xfrm>
              <a:off x="-714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white">
            <a:xfrm>
              <a:off x="2698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white">
            <a:xfrm>
              <a:off x="442912"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white">
            <a:xfrm>
              <a:off x="78422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33"/>
            <p:cNvSpPr>
              <a:spLocks noChangeArrowheads="1"/>
            </p:cNvSpPr>
            <p:nvPr/>
          </p:nvSpPr>
          <p:spPr bwMode="white">
            <a:xfrm>
              <a:off x="9556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white">
            <a:xfrm>
              <a:off x="9556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white">
            <a:xfrm>
              <a:off x="14700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36"/>
            <p:cNvSpPr>
              <a:spLocks noChangeArrowheads="1"/>
            </p:cNvSpPr>
            <p:nvPr/>
          </p:nvSpPr>
          <p:spPr bwMode="white">
            <a:xfrm>
              <a:off x="1811337"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white">
            <a:xfrm>
              <a:off x="19843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white">
            <a:xfrm>
              <a:off x="2670175"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white">
            <a:xfrm>
              <a:off x="3011487"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p:cNvSpPr>
              <a:spLocks/>
            </p:cNvSpPr>
            <p:nvPr/>
          </p:nvSpPr>
          <p:spPr bwMode="white">
            <a:xfrm>
              <a:off x="33528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p:cNvSpPr>
              <a:spLocks/>
            </p:cNvSpPr>
            <p:nvPr/>
          </p:nvSpPr>
          <p:spPr bwMode="white">
            <a:xfrm>
              <a:off x="38671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p:cNvSpPr>
              <a:spLocks/>
            </p:cNvSpPr>
            <p:nvPr/>
          </p:nvSpPr>
          <p:spPr bwMode="white">
            <a:xfrm>
              <a:off x="43815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p:cNvSpPr>
              <a:spLocks/>
            </p:cNvSpPr>
            <p:nvPr/>
          </p:nvSpPr>
          <p:spPr bwMode="white">
            <a:xfrm>
              <a:off x="48958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
            <p:cNvSpPr>
              <a:spLocks/>
            </p:cNvSpPr>
            <p:nvPr/>
          </p:nvSpPr>
          <p:spPr bwMode="white">
            <a:xfrm>
              <a:off x="48958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5"/>
            <p:cNvSpPr>
              <a:spLocks/>
            </p:cNvSpPr>
            <p:nvPr/>
          </p:nvSpPr>
          <p:spPr bwMode="white">
            <a:xfrm>
              <a:off x="5240337"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6"/>
            <p:cNvSpPr>
              <a:spLocks/>
            </p:cNvSpPr>
            <p:nvPr/>
          </p:nvSpPr>
          <p:spPr bwMode="white">
            <a:xfrm>
              <a:off x="5410200"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47"/>
            <p:cNvSpPr>
              <a:spLocks noChangeArrowheads="1"/>
            </p:cNvSpPr>
            <p:nvPr/>
          </p:nvSpPr>
          <p:spPr bwMode="white">
            <a:xfrm>
              <a:off x="5410200"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48"/>
            <p:cNvSpPr>
              <a:spLocks noChangeArrowheads="1"/>
            </p:cNvSpPr>
            <p:nvPr/>
          </p:nvSpPr>
          <p:spPr bwMode="white">
            <a:xfrm>
              <a:off x="558165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49"/>
            <p:cNvSpPr>
              <a:spLocks noChangeArrowheads="1"/>
            </p:cNvSpPr>
            <p:nvPr/>
          </p:nvSpPr>
          <p:spPr bwMode="white">
            <a:xfrm>
              <a:off x="5754687"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50"/>
            <p:cNvSpPr>
              <a:spLocks noChangeArrowheads="1"/>
            </p:cNvSpPr>
            <p:nvPr/>
          </p:nvSpPr>
          <p:spPr bwMode="white">
            <a:xfrm>
              <a:off x="5922962"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p:cNvSpPr>
              <a:spLocks/>
            </p:cNvSpPr>
            <p:nvPr/>
          </p:nvSpPr>
          <p:spPr bwMode="white">
            <a:xfrm>
              <a:off x="62642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p:cNvSpPr>
              <a:spLocks/>
            </p:cNvSpPr>
            <p:nvPr/>
          </p:nvSpPr>
          <p:spPr bwMode="white">
            <a:xfrm>
              <a:off x="66103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p:cNvSpPr>
              <a:spLocks/>
            </p:cNvSpPr>
            <p:nvPr/>
          </p:nvSpPr>
          <p:spPr bwMode="white">
            <a:xfrm>
              <a:off x="69516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p:cNvSpPr>
            <p:nvPr/>
          </p:nvSpPr>
          <p:spPr bwMode="white">
            <a:xfrm>
              <a:off x="7466013"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55"/>
            <p:cNvSpPr>
              <a:spLocks noChangeArrowheads="1"/>
            </p:cNvSpPr>
            <p:nvPr/>
          </p:nvSpPr>
          <p:spPr bwMode="white">
            <a:xfrm>
              <a:off x="763746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6"/>
            <p:cNvSpPr>
              <a:spLocks/>
            </p:cNvSpPr>
            <p:nvPr/>
          </p:nvSpPr>
          <p:spPr bwMode="white">
            <a:xfrm>
              <a:off x="76374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7"/>
            <p:cNvSpPr>
              <a:spLocks noChangeArrowheads="1"/>
            </p:cNvSpPr>
            <p:nvPr/>
          </p:nvSpPr>
          <p:spPr bwMode="white">
            <a:xfrm>
              <a:off x="781050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p:cNvSpPr>
              <a:spLocks/>
            </p:cNvSpPr>
            <p:nvPr/>
          </p:nvSpPr>
          <p:spPr bwMode="white">
            <a:xfrm>
              <a:off x="79787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9"/>
            <p:cNvSpPr>
              <a:spLocks/>
            </p:cNvSpPr>
            <p:nvPr/>
          </p:nvSpPr>
          <p:spPr bwMode="white">
            <a:xfrm>
              <a:off x="8321675"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p:cNvSpPr>
              <a:spLocks/>
            </p:cNvSpPr>
            <p:nvPr/>
          </p:nvSpPr>
          <p:spPr bwMode="white">
            <a:xfrm>
              <a:off x="84931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1"/>
            <p:cNvSpPr>
              <a:spLocks/>
            </p:cNvSpPr>
            <p:nvPr/>
          </p:nvSpPr>
          <p:spPr bwMode="white">
            <a:xfrm>
              <a:off x="8839200"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2"/>
            <p:cNvSpPr>
              <a:spLocks/>
            </p:cNvSpPr>
            <p:nvPr/>
          </p:nvSpPr>
          <p:spPr bwMode="white">
            <a:xfrm>
              <a:off x="900747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3"/>
            <p:cNvSpPr>
              <a:spLocks/>
            </p:cNvSpPr>
            <p:nvPr/>
          </p:nvSpPr>
          <p:spPr bwMode="white">
            <a:xfrm>
              <a:off x="90074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4"/>
            <p:cNvSpPr>
              <a:spLocks/>
            </p:cNvSpPr>
            <p:nvPr/>
          </p:nvSpPr>
          <p:spPr bwMode="white">
            <a:xfrm>
              <a:off x="952182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5"/>
            <p:cNvSpPr>
              <a:spLocks noChangeArrowheads="1"/>
            </p:cNvSpPr>
            <p:nvPr/>
          </p:nvSpPr>
          <p:spPr bwMode="white">
            <a:xfrm>
              <a:off x="9866313"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6"/>
            <p:cNvSpPr>
              <a:spLocks/>
            </p:cNvSpPr>
            <p:nvPr/>
          </p:nvSpPr>
          <p:spPr bwMode="white">
            <a:xfrm>
              <a:off x="100361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7"/>
            <p:cNvSpPr>
              <a:spLocks/>
            </p:cNvSpPr>
            <p:nvPr/>
          </p:nvSpPr>
          <p:spPr bwMode="white">
            <a:xfrm>
              <a:off x="110632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8"/>
            <p:cNvSpPr>
              <a:spLocks/>
            </p:cNvSpPr>
            <p:nvPr/>
          </p:nvSpPr>
          <p:spPr bwMode="white">
            <a:xfrm>
              <a:off x="1140936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9"/>
            <p:cNvSpPr>
              <a:spLocks/>
            </p:cNvSpPr>
            <p:nvPr/>
          </p:nvSpPr>
          <p:spPr bwMode="white">
            <a:xfrm>
              <a:off x="11918950"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0"/>
            <p:cNvSpPr>
              <a:spLocks/>
            </p:cNvSpPr>
            <p:nvPr/>
          </p:nvSpPr>
          <p:spPr bwMode="white">
            <a:xfrm>
              <a:off x="12436475"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1"/>
            <p:cNvSpPr>
              <a:spLocks/>
            </p:cNvSpPr>
            <p:nvPr/>
          </p:nvSpPr>
          <p:spPr bwMode="white">
            <a:xfrm>
              <a:off x="12950825"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2"/>
            <p:cNvSpPr>
              <a:spLocks/>
            </p:cNvSpPr>
            <p:nvPr/>
          </p:nvSpPr>
          <p:spPr bwMode="white">
            <a:xfrm>
              <a:off x="12950825"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3"/>
            <p:cNvSpPr>
              <a:spLocks/>
            </p:cNvSpPr>
            <p:nvPr/>
          </p:nvSpPr>
          <p:spPr bwMode="white">
            <a:xfrm>
              <a:off x="132921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74"/>
            <p:cNvSpPr>
              <a:spLocks noChangeArrowheads="1"/>
            </p:cNvSpPr>
            <p:nvPr/>
          </p:nvSpPr>
          <p:spPr bwMode="white">
            <a:xfrm>
              <a:off x="13465175"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75"/>
            <p:cNvSpPr>
              <a:spLocks noChangeArrowheads="1"/>
            </p:cNvSpPr>
            <p:nvPr/>
          </p:nvSpPr>
          <p:spPr bwMode="white">
            <a:xfrm>
              <a:off x="13806488"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6"/>
            <p:cNvSpPr>
              <a:spLocks/>
            </p:cNvSpPr>
            <p:nvPr/>
          </p:nvSpPr>
          <p:spPr bwMode="white">
            <a:xfrm>
              <a:off x="13977938"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77"/>
            <p:cNvSpPr>
              <a:spLocks noChangeArrowheads="1"/>
            </p:cNvSpPr>
            <p:nvPr/>
          </p:nvSpPr>
          <p:spPr bwMode="white">
            <a:xfrm>
              <a:off x="13977938"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
            <p:cNvSpPr>
              <a:spLocks/>
            </p:cNvSpPr>
            <p:nvPr/>
          </p:nvSpPr>
          <p:spPr bwMode="white">
            <a:xfrm>
              <a:off x="14319250"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9"/>
            <p:cNvSpPr>
              <a:spLocks/>
            </p:cNvSpPr>
            <p:nvPr/>
          </p:nvSpPr>
          <p:spPr bwMode="white">
            <a:xfrm>
              <a:off x="146621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0"/>
            <p:cNvSpPr>
              <a:spLocks/>
            </p:cNvSpPr>
            <p:nvPr/>
          </p:nvSpPr>
          <p:spPr bwMode="white">
            <a:xfrm>
              <a:off x="1500663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p:cNvSpPr>
            <p:nvPr/>
          </p:nvSpPr>
          <p:spPr bwMode="white">
            <a:xfrm>
              <a:off x="153479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82"/>
            <p:cNvSpPr>
              <a:spLocks noChangeArrowheads="1"/>
            </p:cNvSpPr>
            <p:nvPr/>
          </p:nvSpPr>
          <p:spPr bwMode="white">
            <a:xfrm>
              <a:off x="153479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83"/>
            <p:cNvSpPr>
              <a:spLocks noChangeArrowheads="1"/>
            </p:cNvSpPr>
            <p:nvPr/>
          </p:nvSpPr>
          <p:spPr bwMode="white">
            <a:xfrm>
              <a:off x="1552098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4"/>
            <p:cNvSpPr>
              <a:spLocks/>
            </p:cNvSpPr>
            <p:nvPr/>
          </p:nvSpPr>
          <p:spPr bwMode="white">
            <a:xfrm>
              <a:off x="156892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85"/>
            <p:cNvSpPr>
              <a:spLocks noChangeArrowheads="1"/>
            </p:cNvSpPr>
            <p:nvPr/>
          </p:nvSpPr>
          <p:spPr bwMode="white">
            <a:xfrm>
              <a:off x="158623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6"/>
            <p:cNvSpPr>
              <a:spLocks/>
            </p:cNvSpPr>
            <p:nvPr/>
          </p:nvSpPr>
          <p:spPr bwMode="white">
            <a:xfrm>
              <a:off x="1603533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87"/>
            <p:cNvSpPr>
              <a:spLocks noChangeArrowheads="1"/>
            </p:cNvSpPr>
            <p:nvPr/>
          </p:nvSpPr>
          <p:spPr bwMode="white">
            <a:xfrm>
              <a:off x="1603533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8"/>
            <p:cNvSpPr>
              <a:spLocks/>
            </p:cNvSpPr>
            <p:nvPr/>
          </p:nvSpPr>
          <p:spPr bwMode="white">
            <a:xfrm>
              <a:off x="16376650" y="-1965325"/>
              <a:ext cx="171450"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9"/>
            <p:cNvSpPr>
              <a:spLocks/>
            </p:cNvSpPr>
            <p:nvPr/>
          </p:nvSpPr>
          <p:spPr bwMode="white">
            <a:xfrm>
              <a:off x="16548100"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0"/>
            <p:cNvSpPr>
              <a:spLocks/>
            </p:cNvSpPr>
            <p:nvPr/>
          </p:nvSpPr>
          <p:spPr bwMode="white">
            <a:xfrm>
              <a:off x="168894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91"/>
            <p:cNvSpPr>
              <a:spLocks noChangeArrowheads="1"/>
            </p:cNvSpPr>
            <p:nvPr/>
          </p:nvSpPr>
          <p:spPr bwMode="white">
            <a:xfrm>
              <a:off x="1706245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2"/>
            <p:cNvSpPr>
              <a:spLocks/>
            </p:cNvSpPr>
            <p:nvPr/>
          </p:nvSpPr>
          <p:spPr bwMode="white">
            <a:xfrm>
              <a:off x="17062450"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3"/>
            <p:cNvSpPr>
              <a:spLocks/>
            </p:cNvSpPr>
            <p:nvPr/>
          </p:nvSpPr>
          <p:spPr bwMode="white">
            <a:xfrm>
              <a:off x="1757203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0"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94"/>
            <p:cNvSpPr>
              <a:spLocks noChangeArrowheads="1"/>
            </p:cNvSpPr>
            <p:nvPr/>
          </p:nvSpPr>
          <p:spPr bwMode="white">
            <a:xfrm>
              <a:off x="177450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95"/>
            <p:cNvSpPr>
              <a:spLocks noChangeArrowheads="1"/>
            </p:cNvSpPr>
            <p:nvPr/>
          </p:nvSpPr>
          <p:spPr bwMode="white">
            <a:xfrm>
              <a:off x="179181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6"/>
            <p:cNvSpPr>
              <a:spLocks/>
            </p:cNvSpPr>
            <p:nvPr/>
          </p:nvSpPr>
          <p:spPr bwMode="white">
            <a:xfrm>
              <a:off x="18086388" y="-1617663"/>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97"/>
            <p:cNvSpPr>
              <a:spLocks noChangeArrowheads="1"/>
            </p:cNvSpPr>
            <p:nvPr/>
          </p:nvSpPr>
          <p:spPr bwMode="white">
            <a:xfrm>
              <a:off x="-64119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98"/>
            <p:cNvSpPr>
              <a:spLocks noChangeArrowheads="1"/>
            </p:cNvSpPr>
            <p:nvPr/>
          </p:nvSpPr>
          <p:spPr bwMode="white">
            <a:xfrm>
              <a:off x="-57261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99"/>
            <p:cNvSpPr>
              <a:spLocks noChangeArrowheads="1"/>
            </p:cNvSpPr>
            <p:nvPr/>
          </p:nvSpPr>
          <p:spPr bwMode="white">
            <a:xfrm>
              <a:off x="-503872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0"/>
            <p:cNvSpPr>
              <a:spLocks/>
            </p:cNvSpPr>
            <p:nvPr/>
          </p:nvSpPr>
          <p:spPr bwMode="white">
            <a:xfrm>
              <a:off x="-46974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1"/>
            <p:cNvSpPr>
              <a:spLocks/>
            </p:cNvSpPr>
            <p:nvPr/>
          </p:nvSpPr>
          <p:spPr bwMode="white">
            <a:xfrm>
              <a:off x="-43561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2"/>
            <p:cNvSpPr>
              <a:spLocks/>
            </p:cNvSpPr>
            <p:nvPr/>
          </p:nvSpPr>
          <p:spPr bwMode="white">
            <a:xfrm>
              <a:off x="-33289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3"/>
            <p:cNvSpPr>
              <a:spLocks/>
            </p:cNvSpPr>
            <p:nvPr/>
          </p:nvSpPr>
          <p:spPr bwMode="white">
            <a:xfrm>
              <a:off x="-31559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4"/>
            <p:cNvSpPr>
              <a:spLocks/>
            </p:cNvSpPr>
            <p:nvPr/>
          </p:nvSpPr>
          <p:spPr bwMode="white">
            <a:xfrm>
              <a:off x="-26416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5"/>
            <p:cNvSpPr>
              <a:spLocks/>
            </p:cNvSpPr>
            <p:nvPr/>
          </p:nvSpPr>
          <p:spPr bwMode="white">
            <a:xfrm>
              <a:off x="-246856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6"/>
            <p:cNvSpPr>
              <a:spLocks/>
            </p:cNvSpPr>
            <p:nvPr/>
          </p:nvSpPr>
          <p:spPr bwMode="white">
            <a:xfrm>
              <a:off x="-16129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107"/>
            <p:cNvSpPr>
              <a:spLocks noChangeArrowheads="1"/>
            </p:cNvSpPr>
            <p:nvPr/>
          </p:nvSpPr>
          <p:spPr bwMode="white">
            <a:xfrm>
              <a:off x="-5857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108"/>
            <p:cNvSpPr>
              <a:spLocks noChangeArrowheads="1"/>
            </p:cNvSpPr>
            <p:nvPr/>
          </p:nvSpPr>
          <p:spPr bwMode="white">
            <a:xfrm>
              <a:off x="-714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09"/>
            <p:cNvSpPr>
              <a:spLocks noChangeArrowheads="1"/>
            </p:cNvSpPr>
            <p:nvPr/>
          </p:nvSpPr>
          <p:spPr bwMode="white">
            <a:xfrm>
              <a:off x="2698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0"/>
            <p:cNvSpPr>
              <a:spLocks/>
            </p:cNvSpPr>
            <p:nvPr/>
          </p:nvSpPr>
          <p:spPr bwMode="white">
            <a:xfrm>
              <a:off x="442912"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1"/>
            <p:cNvSpPr>
              <a:spLocks/>
            </p:cNvSpPr>
            <p:nvPr/>
          </p:nvSpPr>
          <p:spPr bwMode="white">
            <a:xfrm>
              <a:off x="614362"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112"/>
            <p:cNvSpPr>
              <a:spLocks noChangeArrowheads="1"/>
            </p:cNvSpPr>
            <p:nvPr/>
          </p:nvSpPr>
          <p:spPr bwMode="white">
            <a:xfrm>
              <a:off x="784225"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13"/>
            <p:cNvSpPr>
              <a:spLocks noChangeArrowheads="1"/>
            </p:cNvSpPr>
            <p:nvPr/>
          </p:nvSpPr>
          <p:spPr bwMode="white">
            <a:xfrm>
              <a:off x="1296987"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4"/>
            <p:cNvSpPr>
              <a:spLocks/>
            </p:cNvSpPr>
            <p:nvPr/>
          </p:nvSpPr>
          <p:spPr bwMode="white">
            <a:xfrm>
              <a:off x="14700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5"/>
            <p:cNvSpPr>
              <a:spLocks/>
            </p:cNvSpPr>
            <p:nvPr/>
          </p:nvSpPr>
          <p:spPr bwMode="white">
            <a:xfrm>
              <a:off x="1643062"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116"/>
            <p:cNvSpPr>
              <a:spLocks noChangeArrowheads="1"/>
            </p:cNvSpPr>
            <p:nvPr/>
          </p:nvSpPr>
          <p:spPr bwMode="white">
            <a:xfrm>
              <a:off x="2325687"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117"/>
            <p:cNvSpPr>
              <a:spLocks noChangeArrowheads="1"/>
            </p:cNvSpPr>
            <p:nvPr/>
          </p:nvSpPr>
          <p:spPr bwMode="white">
            <a:xfrm>
              <a:off x="3011487"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8"/>
            <p:cNvSpPr>
              <a:spLocks/>
            </p:cNvSpPr>
            <p:nvPr/>
          </p:nvSpPr>
          <p:spPr bwMode="white">
            <a:xfrm>
              <a:off x="3698875"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9"/>
            <p:cNvSpPr>
              <a:spLocks/>
            </p:cNvSpPr>
            <p:nvPr/>
          </p:nvSpPr>
          <p:spPr bwMode="white">
            <a:xfrm>
              <a:off x="4725987"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0"/>
            <p:cNvSpPr>
              <a:spLocks/>
            </p:cNvSpPr>
            <p:nvPr/>
          </p:nvSpPr>
          <p:spPr bwMode="white">
            <a:xfrm>
              <a:off x="48958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1"/>
            <p:cNvSpPr>
              <a:spLocks/>
            </p:cNvSpPr>
            <p:nvPr/>
          </p:nvSpPr>
          <p:spPr bwMode="white">
            <a:xfrm>
              <a:off x="5410200"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122"/>
            <p:cNvSpPr>
              <a:spLocks noChangeArrowheads="1"/>
            </p:cNvSpPr>
            <p:nvPr/>
          </p:nvSpPr>
          <p:spPr bwMode="white">
            <a:xfrm>
              <a:off x="55816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3"/>
            <p:cNvSpPr>
              <a:spLocks/>
            </p:cNvSpPr>
            <p:nvPr/>
          </p:nvSpPr>
          <p:spPr bwMode="white">
            <a:xfrm>
              <a:off x="64373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4"/>
            <p:cNvSpPr>
              <a:spLocks/>
            </p:cNvSpPr>
            <p:nvPr/>
          </p:nvSpPr>
          <p:spPr bwMode="white">
            <a:xfrm>
              <a:off x="746601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125"/>
            <p:cNvSpPr>
              <a:spLocks noChangeArrowheads="1"/>
            </p:cNvSpPr>
            <p:nvPr/>
          </p:nvSpPr>
          <p:spPr bwMode="white">
            <a:xfrm>
              <a:off x="763746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126"/>
            <p:cNvSpPr>
              <a:spLocks noChangeArrowheads="1"/>
            </p:cNvSpPr>
            <p:nvPr/>
          </p:nvSpPr>
          <p:spPr bwMode="white">
            <a:xfrm>
              <a:off x="832485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7"/>
            <p:cNvSpPr>
              <a:spLocks/>
            </p:cNvSpPr>
            <p:nvPr/>
          </p:nvSpPr>
          <p:spPr bwMode="white">
            <a:xfrm>
              <a:off x="849312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8"/>
            <p:cNvSpPr>
              <a:spLocks/>
            </p:cNvSpPr>
            <p:nvPr/>
          </p:nvSpPr>
          <p:spPr bwMode="white">
            <a:xfrm>
              <a:off x="86661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129"/>
            <p:cNvSpPr>
              <a:spLocks noChangeArrowheads="1"/>
            </p:cNvSpPr>
            <p:nvPr/>
          </p:nvSpPr>
          <p:spPr bwMode="white">
            <a:xfrm>
              <a:off x="935196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130"/>
            <p:cNvSpPr>
              <a:spLocks noChangeArrowheads="1"/>
            </p:cNvSpPr>
            <p:nvPr/>
          </p:nvSpPr>
          <p:spPr bwMode="white">
            <a:xfrm>
              <a:off x="96932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131"/>
            <p:cNvSpPr>
              <a:spLocks noChangeArrowheads="1"/>
            </p:cNvSpPr>
            <p:nvPr/>
          </p:nvSpPr>
          <p:spPr bwMode="white">
            <a:xfrm>
              <a:off x="10380663"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132"/>
            <p:cNvSpPr>
              <a:spLocks noChangeArrowheads="1"/>
            </p:cNvSpPr>
            <p:nvPr/>
          </p:nvSpPr>
          <p:spPr bwMode="white">
            <a:xfrm>
              <a:off x="110632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3"/>
            <p:cNvSpPr>
              <a:spLocks/>
            </p:cNvSpPr>
            <p:nvPr/>
          </p:nvSpPr>
          <p:spPr bwMode="white">
            <a:xfrm>
              <a:off x="11404600"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4"/>
            <p:cNvSpPr>
              <a:spLocks/>
            </p:cNvSpPr>
            <p:nvPr/>
          </p:nvSpPr>
          <p:spPr bwMode="white">
            <a:xfrm>
              <a:off x="11750675" y="-1965325"/>
              <a:ext cx="171450"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5"/>
            <p:cNvSpPr>
              <a:spLocks/>
            </p:cNvSpPr>
            <p:nvPr/>
          </p:nvSpPr>
          <p:spPr bwMode="white">
            <a:xfrm>
              <a:off x="127777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136"/>
            <p:cNvSpPr>
              <a:spLocks noChangeArrowheads="1"/>
            </p:cNvSpPr>
            <p:nvPr/>
          </p:nvSpPr>
          <p:spPr bwMode="white">
            <a:xfrm>
              <a:off x="13465175"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137"/>
            <p:cNvSpPr>
              <a:spLocks noChangeArrowheads="1"/>
            </p:cNvSpPr>
            <p:nvPr/>
          </p:nvSpPr>
          <p:spPr bwMode="white">
            <a:xfrm>
              <a:off x="136334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8"/>
            <p:cNvSpPr>
              <a:spLocks/>
            </p:cNvSpPr>
            <p:nvPr/>
          </p:nvSpPr>
          <p:spPr bwMode="white">
            <a:xfrm>
              <a:off x="14489113"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139"/>
            <p:cNvSpPr>
              <a:spLocks noChangeArrowheads="1"/>
            </p:cNvSpPr>
            <p:nvPr/>
          </p:nvSpPr>
          <p:spPr bwMode="white">
            <a:xfrm>
              <a:off x="148336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140"/>
            <p:cNvSpPr>
              <a:spLocks noChangeArrowheads="1"/>
            </p:cNvSpPr>
            <p:nvPr/>
          </p:nvSpPr>
          <p:spPr bwMode="white">
            <a:xfrm>
              <a:off x="15520988"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141"/>
            <p:cNvSpPr>
              <a:spLocks noChangeArrowheads="1"/>
            </p:cNvSpPr>
            <p:nvPr/>
          </p:nvSpPr>
          <p:spPr bwMode="white">
            <a:xfrm>
              <a:off x="1603533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42"/>
            <p:cNvSpPr>
              <a:spLocks/>
            </p:cNvSpPr>
            <p:nvPr/>
          </p:nvSpPr>
          <p:spPr bwMode="white">
            <a:xfrm>
              <a:off x="163766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143"/>
            <p:cNvSpPr>
              <a:spLocks noChangeArrowheads="1"/>
            </p:cNvSpPr>
            <p:nvPr/>
          </p:nvSpPr>
          <p:spPr bwMode="white">
            <a:xfrm>
              <a:off x="163766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4"/>
            <p:cNvSpPr>
              <a:spLocks/>
            </p:cNvSpPr>
            <p:nvPr/>
          </p:nvSpPr>
          <p:spPr bwMode="white">
            <a:xfrm>
              <a:off x="1654492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5"/>
            <p:cNvSpPr>
              <a:spLocks/>
            </p:cNvSpPr>
            <p:nvPr/>
          </p:nvSpPr>
          <p:spPr bwMode="white">
            <a:xfrm>
              <a:off x="167179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146"/>
            <p:cNvSpPr>
              <a:spLocks noChangeArrowheads="1"/>
            </p:cNvSpPr>
            <p:nvPr/>
          </p:nvSpPr>
          <p:spPr bwMode="white">
            <a:xfrm>
              <a:off x="168894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147"/>
            <p:cNvSpPr>
              <a:spLocks noChangeArrowheads="1"/>
            </p:cNvSpPr>
            <p:nvPr/>
          </p:nvSpPr>
          <p:spPr bwMode="white">
            <a:xfrm>
              <a:off x="1740376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8"/>
            <p:cNvSpPr>
              <a:spLocks/>
            </p:cNvSpPr>
            <p:nvPr/>
          </p:nvSpPr>
          <p:spPr bwMode="white">
            <a:xfrm>
              <a:off x="17572038" y="-1617663"/>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149"/>
            <p:cNvSpPr>
              <a:spLocks noChangeArrowheads="1"/>
            </p:cNvSpPr>
            <p:nvPr/>
          </p:nvSpPr>
          <p:spPr bwMode="white">
            <a:xfrm>
              <a:off x="177450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150"/>
            <p:cNvSpPr>
              <a:spLocks noChangeArrowheads="1"/>
            </p:cNvSpPr>
            <p:nvPr/>
          </p:nvSpPr>
          <p:spPr bwMode="white">
            <a:xfrm>
              <a:off x="18432463"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1"/>
            <p:cNvSpPr>
              <a:spLocks/>
            </p:cNvSpPr>
            <p:nvPr/>
          </p:nvSpPr>
          <p:spPr bwMode="white">
            <a:xfrm>
              <a:off x="9007475"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152"/>
            <p:cNvSpPr>
              <a:spLocks noChangeArrowheads="1"/>
            </p:cNvSpPr>
            <p:nvPr/>
          </p:nvSpPr>
          <p:spPr bwMode="white">
            <a:xfrm>
              <a:off x="-6411913" y="-1960563"/>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3"/>
            <p:cNvSpPr>
              <a:spLocks/>
            </p:cNvSpPr>
            <p:nvPr/>
          </p:nvSpPr>
          <p:spPr bwMode="white">
            <a:xfrm>
              <a:off x="-64119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154"/>
            <p:cNvSpPr>
              <a:spLocks noChangeArrowheads="1"/>
            </p:cNvSpPr>
            <p:nvPr/>
          </p:nvSpPr>
          <p:spPr bwMode="white">
            <a:xfrm>
              <a:off x="-64119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5"/>
            <p:cNvSpPr>
              <a:spLocks/>
            </p:cNvSpPr>
            <p:nvPr/>
          </p:nvSpPr>
          <p:spPr bwMode="white">
            <a:xfrm>
              <a:off x="-623887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156"/>
            <p:cNvSpPr>
              <a:spLocks noChangeArrowheads="1"/>
            </p:cNvSpPr>
            <p:nvPr/>
          </p:nvSpPr>
          <p:spPr bwMode="white">
            <a:xfrm>
              <a:off x="-6238875"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7"/>
            <p:cNvSpPr>
              <a:spLocks/>
            </p:cNvSpPr>
            <p:nvPr/>
          </p:nvSpPr>
          <p:spPr bwMode="white">
            <a:xfrm>
              <a:off x="-6067425"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8"/>
            <p:cNvSpPr>
              <a:spLocks/>
            </p:cNvSpPr>
            <p:nvPr/>
          </p:nvSpPr>
          <p:spPr bwMode="white">
            <a:xfrm>
              <a:off x="-6067425" y="-1447800"/>
              <a:ext cx="169863"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59"/>
            <p:cNvSpPr>
              <a:spLocks/>
            </p:cNvSpPr>
            <p:nvPr/>
          </p:nvSpPr>
          <p:spPr bwMode="white">
            <a:xfrm>
              <a:off x="-58975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0"/>
            <p:cNvSpPr>
              <a:spLocks/>
            </p:cNvSpPr>
            <p:nvPr/>
          </p:nvSpPr>
          <p:spPr bwMode="white">
            <a:xfrm>
              <a:off x="-58975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161"/>
            <p:cNvSpPr>
              <a:spLocks noChangeArrowheads="1"/>
            </p:cNvSpPr>
            <p:nvPr/>
          </p:nvSpPr>
          <p:spPr bwMode="white">
            <a:xfrm>
              <a:off x="-57261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162"/>
            <p:cNvSpPr>
              <a:spLocks noChangeArrowheads="1"/>
            </p:cNvSpPr>
            <p:nvPr/>
          </p:nvSpPr>
          <p:spPr bwMode="white">
            <a:xfrm>
              <a:off x="-555307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163"/>
            <p:cNvSpPr>
              <a:spLocks noChangeArrowheads="1"/>
            </p:cNvSpPr>
            <p:nvPr/>
          </p:nvSpPr>
          <p:spPr bwMode="white">
            <a:xfrm>
              <a:off x="-53848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4"/>
            <p:cNvSpPr>
              <a:spLocks/>
            </p:cNvSpPr>
            <p:nvPr/>
          </p:nvSpPr>
          <p:spPr bwMode="white">
            <a:xfrm>
              <a:off x="-52117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165"/>
            <p:cNvSpPr>
              <a:spLocks noChangeArrowheads="1"/>
            </p:cNvSpPr>
            <p:nvPr/>
          </p:nvSpPr>
          <p:spPr bwMode="white">
            <a:xfrm>
              <a:off x="-487045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6"/>
            <p:cNvSpPr>
              <a:spLocks/>
            </p:cNvSpPr>
            <p:nvPr/>
          </p:nvSpPr>
          <p:spPr bwMode="white">
            <a:xfrm>
              <a:off x="-46974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167"/>
            <p:cNvSpPr>
              <a:spLocks noChangeArrowheads="1"/>
            </p:cNvSpPr>
            <p:nvPr/>
          </p:nvSpPr>
          <p:spPr bwMode="white">
            <a:xfrm>
              <a:off x="-46974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8"/>
            <p:cNvSpPr>
              <a:spLocks/>
            </p:cNvSpPr>
            <p:nvPr/>
          </p:nvSpPr>
          <p:spPr bwMode="white">
            <a:xfrm>
              <a:off x="-4524375" y="-1965325"/>
              <a:ext cx="171450"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169"/>
            <p:cNvSpPr>
              <a:spLocks noChangeArrowheads="1"/>
            </p:cNvSpPr>
            <p:nvPr/>
          </p:nvSpPr>
          <p:spPr bwMode="white">
            <a:xfrm>
              <a:off x="-43561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70"/>
            <p:cNvSpPr>
              <a:spLocks/>
            </p:cNvSpPr>
            <p:nvPr/>
          </p:nvSpPr>
          <p:spPr bwMode="white">
            <a:xfrm>
              <a:off x="-43561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71"/>
            <p:cNvSpPr>
              <a:spLocks/>
            </p:cNvSpPr>
            <p:nvPr/>
          </p:nvSpPr>
          <p:spPr bwMode="white">
            <a:xfrm>
              <a:off x="-41830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72"/>
            <p:cNvSpPr>
              <a:spLocks/>
            </p:cNvSpPr>
            <p:nvPr/>
          </p:nvSpPr>
          <p:spPr bwMode="white">
            <a:xfrm>
              <a:off x="-4011613"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73"/>
            <p:cNvSpPr>
              <a:spLocks/>
            </p:cNvSpPr>
            <p:nvPr/>
          </p:nvSpPr>
          <p:spPr bwMode="white">
            <a:xfrm>
              <a:off x="-384175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174"/>
            <p:cNvSpPr>
              <a:spLocks noChangeArrowheads="1"/>
            </p:cNvSpPr>
            <p:nvPr/>
          </p:nvSpPr>
          <p:spPr bwMode="white">
            <a:xfrm>
              <a:off x="-36703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75"/>
            <p:cNvSpPr>
              <a:spLocks/>
            </p:cNvSpPr>
            <p:nvPr/>
          </p:nvSpPr>
          <p:spPr bwMode="white">
            <a:xfrm>
              <a:off x="-3497263"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176"/>
            <p:cNvSpPr>
              <a:spLocks noChangeArrowheads="1"/>
            </p:cNvSpPr>
            <p:nvPr/>
          </p:nvSpPr>
          <p:spPr bwMode="white">
            <a:xfrm>
              <a:off x="-33289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177"/>
            <p:cNvSpPr>
              <a:spLocks noChangeArrowheads="1"/>
            </p:cNvSpPr>
            <p:nvPr/>
          </p:nvSpPr>
          <p:spPr bwMode="white">
            <a:xfrm>
              <a:off x="-31559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78"/>
            <p:cNvSpPr>
              <a:spLocks/>
            </p:cNvSpPr>
            <p:nvPr/>
          </p:nvSpPr>
          <p:spPr bwMode="white">
            <a:xfrm>
              <a:off x="-2982913" y="-2308225"/>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79"/>
            <p:cNvSpPr>
              <a:spLocks/>
            </p:cNvSpPr>
            <p:nvPr/>
          </p:nvSpPr>
          <p:spPr bwMode="white">
            <a:xfrm>
              <a:off x="-2982913"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80"/>
            <p:cNvSpPr>
              <a:spLocks/>
            </p:cNvSpPr>
            <p:nvPr/>
          </p:nvSpPr>
          <p:spPr bwMode="white">
            <a:xfrm>
              <a:off x="-298291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81"/>
            <p:cNvSpPr>
              <a:spLocks/>
            </p:cNvSpPr>
            <p:nvPr/>
          </p:nvSpPr>
          <p:spPr bwMode="white">
            <a:xfrm>
              <a:off x="-2982913"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182"/>
            <p:cNvSpPr>
              <a:spLocks noChangeArrowheads="1"/>
            </p:cNvSpPr>
            <p:nvPr/>
          </p:nvSpPr>
          <p:spPr bwMode="white">
            <a:xfrm>
              <a:off x="-2982913"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183"/>
            <p:cNvSpPr>
              <a:spLocks noChangeArrowheads="1"/>
            </p:cNvSpPr>
            <p:nvPr/>
          </p:nvSpPr>
          <p:spPr bwMode="white">
            <a:xfrm>
              <a:off x="-26416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84"/>
            <p:cNvSpPr>
              <a:spLocks/>
            </p:cNvSpPr>
            <p:nvPr/>
          </p:nvSpPr>
          <p:spPr bwMode="white">
            <a:xfrm>
              <a:off x="-246856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85"/>
            <p:cNvSpPr>
              <a:spLocks/>
            </p:cNvSpPr>
            <p:nvPr/>
          </p:nvSpPr>
          <p:spPr bwMode="white">
            <a:xfrm>
              <a:off x="-2468563"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86"/>
            <p:cNvSpPr>
              <a:spLocks/>
            </p:cNvSpPr>
            <p:nvPr/>
          </p:nvSpPr>
          <p:spPr bwMode="white">
            <a:xfrm>
              <a:off x="-2127250"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87"/>
            <p:cNvSpPr>
              <a:spLocks/>
            </p:cNvSpPr>
            <p:nvPr/>
          </p:nvSpPr>
          <p:spPr bwMode="white">
            <a:xfrm>
              <a:off x="-1955800"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188"/>
            <p:cNvSpPr>
              <a:spLocks noChangeArrowheads="1"/>
            </p:cNvSpPr>
            <p:nvPr/>
          </p:nvSpPr>
          <p:spPr bwMode="white">
            <a:xfrm>
              <a:off x="-17859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89"/>
            <p:cNvSpPr>
              <a:spLocks/>
            </p:cNvSpPr>
            <p:nvPr/>
          </p:nvSpPr>
          <p:spPr bwMode="white">
            <a:xfrm>
              <a:off x="-161290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90"/>
            <p:cNvSpPr>
              <a:spLocks/>
            </p:cNvSpPr>
            <p:nvPr/>
          </p:nvSpPr>
          <p:spPr bwMode="white">
            <a:xfrm>
              <a:off x="-16129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91"/>
            <p:cNvSpPr>
              <a:spLocks/>
            </p:cNvSpPr>
            <p:nvPr/>
          </p:nvSpPr>
          <p:spPr bwMode="white">
            <a:xfrm>
              <a:off x="-1441450"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92"/>
            <p:cNvSpPr>
              <a:spLocks/>
            </p:cNvSpPr>
            <p:nvPr/>
          </p:nvSpPr>
          <p:spPr bwMode="white">
            <a:xfrm>
              <a:off x="-1441450"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Oval 193"/>
            <p:cNvSpPr>
              <a:spLocks noChangeArrowheads="1"/>
            </p:cNvSpPr>
            <p:nvPr/>
          </p:nvSpPr>
          <p:spPr bwMode="white">
            <a:xfrm>
              <a:off x="-144145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94"/>
            <p:cNvSpPr>
              <a:spLocks/>
            </p:cNvSpPr>
            <p:nvPr/>
          </p:nvSpPr>
          <p:spPr bwMode="white">
            <a:xfrm>
              <a:off x="-12715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Oval 195"/>
            <p:cNvSpPr>
              <a:spLocks noChangeArrowheads="1"/>
            </p:cNvSpPr>
            <p:nvPr/>
          </p:nvSpPr>
          <p:spPr bwMode="white">
            <a:xfrm>
              <a:off x="-12715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196"/>
            <p:cNvSpPr>
              <a:spLocks noChangeArrowheads="1"/>
            </p:cNvSpPr>
            <p:nvPr/>
          </p:nvSpPr>
          <p:spPr bwMode="white">
            <a:xfrm>
              <a:off x="-110013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197"/>
            <p:cNvSpPr>
              <a:spLocks noChangeArrowheads="1"/>
            </p:cNvSpPr>
            <p:nvPr/>
          </p:nvSpPr>
          <p:spPr bwMode="white">
            <a:xfrm>
              <a:off x="-110013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98"/>
            <p:cNvSpPr>
              <a:spLocks/>
            </p:cNvSpPr>
            <p:nvPr/>
          </p:nvSpPr>
          <p:spPr bwMode="white">
            <a:xfrm>
              <a:off x="-7588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99"/>
            <p:cNvSpPr>
              <a:spLocks/>
            </p:cNvSpPr>
            <p:nvPr/>
          </p:nvSpPr>
          <p:spPr bwMode="white">
            <a:xfrm>
              <a:off x="-7588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00"/>
            <p:cNvSpPr>
              <a:spLocks/>
            </p:cNvSpPr>
            <p:nvPr/>
          </p:nvSpPr>
          <p:spPr bwMode="white">
            <a:xfrm>
              <a:off x="-412750"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201"/>
            <p:cNvSpPr>
              <a:spLocks noChangeArrowheads="1"/>
            </p:cNvSpPr>
            <p:nvPr/>
          </p:nvSpPr>
          <p:spPr bwMode="white">
            <a:xfrm>
              <a:off x="-71438"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2"/>
            <p:cNvSpPr>
              <a:spLocks/>
            </p:cNvSpPr>
            <p:nvPr/>
          </p:nvSpPr>
          <p:spPr bwMode="white">
            <a:xfrm>
              <a:off x="-714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3"/>
            <p:cNvSpPr>
              <a:spLocks/>
            </p:cNvSpPr>
            <p:nvPr/>
          </p:nvSpPr>
          <p:spPr bwMode="white">
            <a:xfrm>
              <a:off x="-714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204"/>
            <p:cNvSpPr>
              <a:spLocks noChangeArrowheads="1"/>
            </p:cNvSpPr>
            <p:nvPr/>
          </p:nvSpPr>
          <p:spPr bwMode="white">
            <a:xfrm>
              <a:off x="2698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6"/>
            <p:cNvSpPr>
              <a:spLocks/>
            </p:cNvSpPr>
            <p:nvPr/>
          </p:nvSpPr>
          <p:spPr bwMode="white">
            <a:xfrm>
              <a:off x="614362"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207"/>
            <p:cNvSpPr>
              <a:spLocks noChangeArrowheads="1"/>
            </p:cNvSpPr>
            <p:nvPr/>
          </p:nvSpPr>
          <p:spPr bwMode="white">
            <a:xfrm>
              <a:off x="955675"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Oval 208"/>
            <p:cNvSpPr>
              <a:spLocks noChangeArrowheads="1"/>
            </p:cNvSpPr>
            <p:nvPr/>
          </p:nvSpPr>
          <p:spPr bwMode="white">
            <a:xfrm>
              <a:off x="9556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Oval 209"/>
            <p:cNvSpPr>
              <a:spLocks noChangeArrowheads="1"/>
            </p:cNvSpPr>
            <p:nvPr/>
          </p:nvSpPr>
          <p:spPr bwMode="white">
            <a:xfrm>
              <a:off x="95567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10"/>
            <p:cNvSpPr>
              <a:spLocks/>
            </p:cNvSpPr>
            <p:nvPr/>
          </p:nvSpPr>
          <p:spPr bwMode="white">
            <a:xfrm>
              <a:off x="1128712"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1"/>
            <p:cNvSpPr>
              <a:spLocks/>
            </p:cNvSpPr>
            <p:nvPr/>
          </p:nvSpPr>
          <p:spPr bwMode="white">
            <a:xfrm>
              <a:off x="14700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212"/>
            <p:cNvSpPr>
              <a:spLocks noChangeArrowheads="1"/>
            </p:cNvSpPr>
            <p:nvPr/>
          </p:nvSpPr>
          <p:spPr bwMode="white">
            <a:xfrm>
              <a:off x="14700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13"/>
            <p:cNvSpPr>
              <a:spLocks/>
            </p:cNvSpPr>
            <p:nvPr/>
          </p:nvSpPr>
          <p:spPr bwMode="white">
            <a:xfrm>
              <a:off x="14700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14"/>
            <p:cNvSpPr>
              <a:spLocks/>
            </p:cNvSpPr>
            <p:nvPr/>
          </p:nvSpPr>
          <p:spPr bwMode="white">
            <a:xfrm>
              <a:off x="1643062"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5"/>
            <p:cNvSpPr>
              <a:spLocks/>
            </p:cNvSpPr>
            <p:nvPr/>
          </p:nvSpPr>
          <p:spPr bwMode="white">
            <a:xfrm>
              <a:off x="164306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Oval 216"/>
            <p:cNvSpPr>
              <a:spLocks noChangeArrowheads="1"/>
            </p:cNvSpPr>
            <p:nvPr/>
          </p:nvSpPr>
          <p:spPr bwMode="white">
            <a:xfrm>
              <a:off x="1811337"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17"/>
            <p:cNvSpPr>
              <a:spLocks/>
            </p:cNvSpPr>
            <p:nvPr/>
          </p:nvSpPr>
          <p:spPr bwMode="white">
            <a:xfrm>
              <a:off x="19843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8"/>
            <p:cNvSpPr>
              <a:spLocks/>
            </p:cNvSpPr>
            <p:nvPr/>
          </p:nvSpPr>
          <p:spPr bwMode="white">
            <a:xfrm>
              <a:off x="2157412"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19"/>
            <p:cNvSpPr>
              <a:spLocks/>
            </p:cNvSpPr>
            <p:nvPr/>
          </p:nvSpPr>
          <p:spPr bwMode="white">
            <a:xfrm>
              <a:off x="2157412"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20"/>
            <p:cNvSpPr>
              <a:spLocks/>
            </p:cNvSpPr>
            <p:nvPr/>
          </p:nvSpPr>
          <p:spPr bwMode="white">
            <a:xfrm>
              <a:off x="2670175"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1"/>
            <p:cNvSpPr>
              <a:spLocks/>
            </p:cNvSpPr>
            <p:nvPr/>
          </p:nvSpPr>
          <p:spPr bwMode="white">
            <a:xfrm>
              <a:off x="2840037"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22"/>
            <p:cNvSpPr>
              <a:spLocks/>
            </p:cNvSpPr>
            <p:nvPr/>
          </p:nvSpPr>
          <p:spPr bwMode="white">
            <a:xfrm>
              <a:off x="33528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223"/>
            <p:cNvSpPr>
              <a:spLocks noChangeArrowheads="1"/>
            </p:cNvSpPr>
            <p:nvPr/>
          </p:nvSpPr>
          <p:spPr bwMode="white">
            <a:xfrm>
              <a:off x="33528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24"/>
            <p:cNvSpPr>
              <a:spLocks/>
            </p:cNvSpPr>
            <p:nvPr/>
          </p:nvSpPr>
          <p:spPr bwMode="white">
            <a:xfrm>
              <a:off x="3525837"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25"/>
            <p:cNvSpPr>
              <a:spLocks/>
            </p:cNvSpPr>
            <p:nvPr/>
          </p:nvSpPr>
          <p:spPr bwMode="white">
            <a:xfrm>
              <a:off x="369887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6"/>
            <p:cNvSpPr>
              <a:spLocks/>
            </p:cNvSpPr>
            <p:nvPr/>
          </p:nvSpPr>
          <p:spPr bwMode="white">
            <a:xfrm>
              <a:off x="3698875"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7"/>
            <p:cNvSpPr>
              <a:spLocks/>
            </p:cNvSpPr>
            <p:nvPr/>
          </p:nvSpPr>
          <p:spPr bwMode="white">
            <a:xfrm>
              <a:off x="38671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28"/>
            <p:cNvSpPr>
              <a:spLocks/>
            </p:cNvSpPr>
            <p:nvPr/>
          </p:nvSpPr>
          <p:spPr bwMode="white">
            <a:xfrm>
              <a:off x="4040187"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29"/>
            <p:cNvSpPr>
              <a:spLocks/>
            </p:cNvSpPr>
            <p:nvPr/>
          </p:nvSpPr>
          <p:spPr bwMode="white">
            <a:xfrm>
              <a:off x="4208462"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230"/>
            <p:cNvSpPr>
              <a:spLocks noChangeArrowheads="1"/>
            </p:cNvSpPr>
            <p:nvPr/>
          </p:nvSpPr>
          <p:spPr bwMode="white">
            <a:xfrm>
              <a:off x="43815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31"/>
            <p:cNvSpPr>
              <a:spLocks/>
            </p:cNvSpPr>
            <p:nvPr/>
          </p:nvSpPr>
          <p:spPr bwMode="white">
            <a:xfrm>
              <a:off x="4554537"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32"/>
            <p:cNvSpPr>
              <a:spLocks/>
            </p:cNvSpPr>
            <p:nvPr/>
          </p:nvSpPr>
          <p:spPr bwMode="white">
            <a:xfrm>
              <a:off x="4725987"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233"/>
            <p:cNvSpPr>
              <a:spLocks noChangeArrowheads="1"/>
            </p:cNvSpPr>
            <p:nvPr/>
          </p:nvSpPr>
          <p:spPr bwMode="white">
            <a:xfrm>
              <a:off x="4725987"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234"/>
            <p:cNvSpPr>
              <a:spLocks noChangeArrowheads="1"/>
            </p:cNvSpPr>
            <p:nvPr/>
          </p:nvSpPr>
          <p:spPr bwMode="white">
            <a:xfrm>
              <a:off x="48958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35"/>
            <p:cNvSpPr>
              <a:spLocks/>
            </p:cNvSpPr>
            <p:nvPr/>
          </p:nvSpPr>
          <p:spPr bwMode="white">
            <a:xfrm>
              <a:off x="5068887"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236"/>
            <p:cNvSpPr>
              <a:spLocks noChangeArrowheads="1"/>
            </p:cNvSpPr>
            <p:nvPr/>
          </p:nvSpPr>
          <p:spPr bwMode="white">
            <a:xfrm>
              <a:off x="5068887"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37"/>
            <p:cNvSpPr>
              <a:spLocks/>
            </p:cNvSpPr>
            <p:nvPr/>
          </p:nvSpPr>
          <p:spPr bwMode="white">
            <a:xfrm>
              <a:off x="5068887"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38"/>
            <p:cNvSpPr>
              <a:spLocks/>
            </p:cNvSpPr>
            <p:nvPr/>
          </p:nvSpPr>
          <p:spPr bwMode="white">
            <a:xfrm>
              <a:off x="5240337"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239"/>
            <p:cNvSpPr>
              <a:spLocks noChangeArrowheads="1"/>
            </p:cNvSpPr>
            <p:nvPr/>
          </p:nvSpPr>
          <p:spPr bwMode="white">
            <a:xfrm>
              <a:off x="541020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40"/>
            <p:cNvSpPr>
              <a:spLocks/>
            </p:cNvSpPr>
            <p:nvPr/>
          </p:nvSpPr>
          <p:spPr bwMode="white">
            <a:xfrm>
              <a:off x="55816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p:cNvSpPr>
            <p:nvPr/>
          </p:nvSpPr>
          <p:spPr bwMode="white">
            <a:xfrm>
              <a:off x="55816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p:cNvSpPr>
              <a:spLocks/>
            </p:cNvSpPr>
            <p:nvPr/>
          </p:nvSpPr>
          <p:spPr bwMode="white">
            <a:xfrm>
              <a:off x="5751512"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p:cNvSpPr>
              <a:spLocks/>
            </p:cNvSpPr>
            <p:nvPr/>
          </p:nvSpPr>
          <p:spPr bwMode="white">
            <a:xfrm>
              <a:off x="5922962"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p:cNvSpPr>
              <a:spLocks/>
            </p:cNvSpPr>
            <p:nvPr/>
          </p:nvSpPr>
          <p:spPr bwMode="white">
            <a:xfrm>
              <a:off x="60960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245"/>
            <p:cNvSpPr>
              <a:spLocks noChangeArrowheads="1"/>
            </p:cNvSpPr>
            <p:nvPr/>
          </p:nvSpPr>
          <p:spPr bwMode="white">
            <a:xfrm>
              <a:off x="626903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p:cNvSpPr>
            <p:nvPr/>
          </p:nvSpPr>
          <p:spPr bwMode="white">
            <a:xfrm>
              <a:off x="64373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247"/>
            <p:cNvSpPr>
              <a:spLocks noChangeArrowheads="1"/>
            </p:cNvSpPr>
            <p:nvPr/>
          </p:nvSpPr>
          <p:spPr bwMode="white">
            <a:xfrm>
              <a:off x="661035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248"/>
            <p:cNvSpPr>
              <a:spLocks noChangeArrowheads="1"/>
            </p:cNvSpPr>
            <p:nvPr/>
          </p:nvSpPr>
          <p:spPr bwMode="white">
            <a:xfrm>
              <a:off x="66103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249"/>
            <p:cNvSpPr>
              <a:spLocks noChangeArrowheads="1"/>
            </p:cNvSpPr>
            <p:nvPr/>
          </p:nvSpPr>
          <p:spPr bwMode="white">
            <a:xfrm>
              <a:off x="66103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white">
            <a:xfrm>
              <a:off x="678338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251"/>
            <p:cNvSpPr>
              <a:spLocks noChangeArrowheads="1"/>
            </p:cNvSpPr>
            <p:nvPr/>
          </p:nvSpPr>
          <p:spPr bwMode="white">
            <a:xfrm>
              <a:off x="678338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p:cNvSpPr>
            <p:nvPr/>
          </p:nvSpPr>
          <p:spPr bwMode="white">
            <a:xfrm>
              <a:off x="69516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253"/>
            <p:cNvSpPr>
              <a:spLocks noChangeArrowheads="1"/>
            </p:cNvSpPr>
            <p:nvPr/>
          </p:nvSpPr>
          <p:spPr bwMode="white">
            <a:xfrm>
              <a:off x="695166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254"/>
            <p:cNvSpPr>
              <a:spLocks noChangeArrowheads="1"/>
            </p:cNvSpPr>
            <p:nvPr/>
          </p:nvSpPr>
          <p:spPr bwMode="white">
            <a:xfrm>
              <a:off x="695166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white">
            <a:xfrm>
              <a:off x="7296150"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p:cNvSpPr>
            <p:nvPr/>
          </p:nvSpPr>
          <p:spPr bwMode="white">
            <a:xfrm>
              <a:off x="7296150"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257"/>
            <p:cNvSpPr>
              <a:spLocks noChangeArrowheads="1"/>
            </p:cNvSpPr>
            <p:nvPr/>
          </p:nvSpPr>
          <p:spPr bwMode="white">
            <a:xfrm>
              <a:off x="729615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p:cNvSpPr>
            <p:nvPr/>
          </p:nvSpPr>
          <p:spPr bwMode="white">
            <a:xfrm>
              <a:off x="763746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p:cNvSpPr>
            <p:nvPr/>
          </p:nvSpPr>
          <p:spPr bwMode="white">
            <a:xfrm>
              <a:off x="76374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60"/>
            <p:cNvSpPr>
              <a:spLocks/>
            </p:cNvSpPr>
            <p:nvPr/>
          </p:nvSpPr>
          <p:spPr bwMode="white">
            <a:xfrm>
              <a:off x="76374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61"/>
            <p:cNvSpPr>
              <a:spLocks/>
            </p:cNvSpPr>
            <p:nvPr/>
          </p:nvSpPr>
          <p:spPr bwMode="white">
            <a:xfrm>
              <a:off x="79787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p:cNvSpPr>
            <p:nvPr/>
          </p:nvSpPr>
          <p:spPr bwMode="white">
            <a:xfrm>
              <a:off x="797877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p:cNvSpPr>
            <p:nvPr/>
          </p:nvSpPr>
          <p:spPr bwMode="white">
            <a:xfrm>
              <a:off x="79787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264"/>
            <p:cNvSpPr>
              <a:spLocks noChangeArrowheads="1"/>
            </p:cNvSpPr>
            <p:nvPr/>
          </p:nvSpPr>
          <p:spPr bwMode="white">
            <a:xfrm>
              <a:off x="79787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265"/>
            <p:cNvSpPr>
              <a:spLocks noChangeArrowheads="1"/>
            </p:cNvSpPr>
            <p:nvPr/>
          </p:nvSpPr>
          <p:spPr bwMode="white">
            <a:xfrm>
              <a:off x="832485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p:cNvSpPr>
            <p:nvPr/>
          </p:nvSpPr>
          <p:spPr bwMode="white">
            <a:xfrm>
              <a:off x="86661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267"/>
            <p:cNvSpPr>
              <a:spLocks noChangeArrowheads="1"/>
            </p:cNvSpPr>
            <p:nvPr/>
          </p:nvSpPr>
          <p:spPr bwMode="white">
            <a:xfrm>
              <a:off x="866616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268"/>
            <p:cNvSpPr>
              <a:spLocks noChangeArrowheads="1"/>
            </p:cNvSpPr>
            <p:nvPr/>
          </p:nvSpPr>
          <p:spPr bwMode="white">
            <a:xfrm>
              <a:off x="883920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69"/>
            <p:cNvSpPr>
              <a:spLocks/>
            </p:cNvSpPr>
            <p:nvPr/>
          </p:nvSpPr>
          <p:spPr bwMode="white">
            <a:xfrm>
              <a:off x="8839200"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70"/>
            <p:cNvSpPr>
              <a:spLocks/>
            </p:cNvSpPr>
            <p:nvPr/>
          </p:nvSpPr>
          <p:spPr bwMode="white">
            <a:xfrm>
              <a:off x="9007475"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271"/>
            <p:cNvSpPr>
              <a:spLocks noChangeArrowheads="1"/>
            </p:cNvSpPr>
            <p:nvPr/>
          </p:nvSpPr>
          <p:spPr bwMode="white">
            <a:xfrm>
              <a:off x="900747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272"/>
            <p:cNvSpPr>
              <a:spLocks/>
            </p:cNvSpPr>
            <p:nvPr/>
          </p:nvSpPr>
          <p:spPr bwMode="white">
            <a:xfrm>
              <a:off x="91805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273"/>
            <p:cNvSpPr>
              <a:spLocks noChangeArrowheads="1"/>
            </p:cNvSpPr>
            <p:nvPr/>
          </p:nvSpPr>
          <p:spPr bwMode="white">
            <a:xfrm>
              <a:off x="9351963"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274"/>
            <p:cNvSpPr>
              <a:spLocks/>
            </p:cNvSpPr>
            <p:nvPr/>
          </p:nvSpPr>
          <p:spPr bwMode="white">
            <a:xfrm>
              <a:off x="9351963"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75"/>
            <p:cNvSpPr>
              <a:spLocks/>
            </p:cNvSpPr>
            <p:nvPr/>
          </p:nvSpPr>
          <p:spPr bwMode="white">
            <a:xfrm>
              <a:off x="952182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76"/>
            <p:cNvSpPr>
              <a:spLocks/>
            </p:cNvSpPr>
            <p:nvPr/>
          </p:nvSpPr>
          <p:spPr bwMode="white">
            <a:xfrm>
              <a:off x="9521825"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77"/>
            <p:cNvSpPr>
              <a:spLocks/>
            </p:cNvSpPr>
            <p:nvPr/>
          </p:nvSpPr>
          <p:spPr bwMode="white">
            <a:xfrm>
              <a:off x="952182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78"/>
            <p:cNvSpPr>
              <a:spLocks/>
            </p:cNvSpPr>
            <p:nvPr/>
          </p:nvSpPr>
          <p:spPr bwMode="white">
            <a:xfrm>
              <a:off x="952182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79"/>
            <p:cNvSpPr>
              <a:spLocks/>
            </p:cNvSpPr>
            <p:nvPr/>
          </p:nvSpPr>
          <p:spPr bwMode="white">
            <a:xfrm>
              <a:off x="96932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80"/>
            <p:cNvSpPr>
              <a:spLocks/>
            </p:cNvSpPr>
            <p:nvPr/>
          </p:nvSpPr>
          <p:spPr bwMode="white">
            <a:xfrm>
              <a:off x="96932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81"/>
            <p:cNvSpPr>
              <a:spLocks/>
            </p:cNvSpPr>
            <p:nvPr/>
          </p:nvSpPr>
          <p:spPr bwMode="white">
            <a:xfrm>
              <a:off x="1003617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82"/>
            <p:cNvSpPr>
              <a:spLocks/>
            </p:cNvSpPr>
            <p:nvPr/>
          </p:nvSpPr>
          <p:spPr bwMode="white">
            <a:xfrm>
              <a:off x="10207625"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83"/>
            <p:cNvSpPr>
              <a:spLocks/>
            </p:cNvSpPr>
            <p:nvPr/>
          </p:nvSpPr>
          <p:spPr bwMode="white">
            <a:xfrm>
              <a:off x="102076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284"/>
            <p:cNvSpPr>
              <a:spLocks noChangeArrowheads="1"/>
            </p:cNvSpPr>
            <p:nvPr/>
          </p:nvSpPr>
          <p:spPr bwMode="white">
            <a:xfrm>
              <a:off x="103806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285"/>
            <p:cNvSpPr>
              <a:spLocks noChangeArrowheads="1"/>
            </p:cNvSpPr>
            <p:nvPr/>
          </p:nvSpPr>
          <p:spPr bwMode="white">
            <a:xfrm>
              <a:off x="105489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286"/>
            <p:cNvSpPr>
              <a:spLocks noChangeArrowheads="1"/>
            </p:cNvSpPr>
            <p:nvPr/>
          </p:nvSpPr>
          <p:spPr bwMode="white">
            <a:xfrm>
              <a:off x="107219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87"/>
            <p:cNvSpPr>
              <a:spLocks/>
            </p:cNvSpPr>
            <p:nvPr/>
          </p:nvSpPr>
          <p:spPr bwMode="white">
            <a:xfrm>
              <a:off x="1089501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88"/>
            <p:cNvSpPr>
              <a:spLocks/>
            </p:cNvSpPr>
            <p:nvPr/>
          </p:nvSpPr>
          <p:spPr bwMode="white">
            <a:xfrm>
              <a:off x="1140936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289"/>
            <p:cNvSpPr>
              <a:spLocks noChangeArrowheads="1"/>
            </p:cNvSpPr>
            <p:nvPr/>
          </p:nvSpPr>
          <p:spPr bwMode="white">
            <a:xfrm>
              <a:off x="11409363"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290"/>
            <p:cNvSpPr>
              <a:spLocks/>
            </p:cNvSpPr>
            <p:nvPr/>
          </p:nvSpPr>
          <p:spPr bwMode="white">
            <a:xfrm>
              <a:off x="115776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291"/>
            <p:cNvSpPr>
              <a:spLocks noChangeArrowheads="1"/>
            </p:cNvSpPr>
            <p:nvPr/>
          </p:nvSpPr>
          <p:spPr bwMode="white">
            <a:xfrm>
              <a:off x="11750675"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292"/>
            <p:cNvSpPr>
              <a:spLocks/>
            </p:cNvSpPr>
            <p:nvPr/>
          </p:nvSpPr>
          <p:spPr bwMode="white">
            <a:xfrm>
              <a:off x="117506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293"/>
            <p:cNvSpPr>
              <a:spLocks/>
            </p:cNvSpPr>
            <p:nvPr/>
          </p:nvSpPr>
          <p:spPr bwMode="white">
            <a:xfrm>
              <a:off x="11922125"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294"/>
            <p:cNvSpPr>
              <a:spLocks/>
            </p:cNvSpPr>
            <p:nvPr/>
          </p:nvSpPr>
          <p:spPr bwMode="white">
            <a:xfrm>
              <a:off x="120919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95"/>
            <p:cNvSpPr>
              <a:spLocks/>
            </p:cNvSpPr>
            <p:nvPr/>
          </p:nvSpPr>
          <p:spPr bwMode="white">
            <a:xfrm>
              <a:off x="12263438"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296"/>
            <p:cNvSpPr>
              <a:spLocks noChangeArrowheads="1"/>
            </p:cNvSpPr>
            <p:nvPr/>
          </p:nvSpPr>
          <p:spPr bwMode="white">
            <a:xfrm>
              <a:off x="12436475"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297"/>
            <p:cNvSpPr>
              <a:spLocks/>
            </p:cNvSpPr>
            <p:nvPr/>
          </p:nvSpPr>
          <p:spPr bwMode="white">
            <a:xfrm>
              <a:off x="126047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298"/>
            <p:cNvSpPr>
              <a:spLocks noChangeArrowheads="1"/>
            </p:cNvSpPr>
            <p:nvPr/>
          </p:nvSpPr>
          <p:spPr bwMode="white">
            <a:xfrm>
              <a:off x="127777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299"/>
            <p:cNvSpPr>
              <a:spLocks noChangeArrowheads="1"/>
            </p:cNvSpPr>
            <p:nvPr/>
          </p:nvSpPr>
          <p:spPr bwMode="white">
            <a:xfrm>
              <a:off x="12950825"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300"/>
            <p:cNvSpPr>
              <a:spLocks noChangeArrowheads="1"/>
            </p:cNvSpPr>
            <p:nvPr/>
          </p:nvSpPr>
          <p:spPr bwMode="white">
            <a:xfrm>
              <a:off x="12950825"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301"/>
            <p:cNvSpPr>
              <a:spLocks noChangeArrowheads="1"/>
            </p:cNvSpPr>
            <p:nvPr/>
          </p:nvSpPr>
          <p:spPr bwMode="white">
            <a:xfrm>
              <a:off x="1311910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02"/>
            <p:cNvSpPr>
              <a:spLocks/>
            </p:cNvSpPr>
            <p:nvPr/>
          </p:nvSpPr>
          <p:spPr bwMode="white">
            <a:xfrm>
              <a:off x="131191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303"/>
            <p:cNvSpPr>
              <a:spLocks noChangeArrowheads="1"/>
            </p:cNvSpPr>
            <p:nvPr/>
          </p:nvSpPr>
          <p:spPr bwMode="white">
            <a:xfrm>
              <a:off x="131191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04"/>
            <p:cNvSpPr>
              <a:spLocks/>
            </p:cNvSpPr>
            <p:nvPr/>
          </p:nvSpPr>
          <p:spPr bwMode="white">
            <a:xfrm>
              <a:off x="131191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305"/>
            <p:cNvSpPr>
              <a:spLocks noChangeArrowheads="1"/>
            </p:cNvSpPr>
            <p:nvPr/>
          </p:nvSpPr>
          <p:spPr bwMode="white">
            <a:xfrm>
              <a:off x="1346517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306"/>
            <p:cNvSpPr>
              <a:spLocks/>
            </p:cNvSpPr>
            <p:nvPr/>
          </p:nvSpPr>
          <p:spPr bwMode="white">
            <a:xfrm>
              <a:off x="136334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307"/>
            <p:cNvSpPr>
              <a:spLocks/>
            </p:cNvSpPr>
            <p:nvPr/>
          </p:nvSpPr>
          <p:spPr bwMode="white">
            <a:xfrm>
              <a:off x="136334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308"/>
            <p:cNvSpPr>
              <a:spLocks noChangeArrowheads="1"/>
            </p:cNvSpPr>
            <p:nvPr/>
          </p:nvSpPr>
          <p:spPr bwMode="white">
            <a:xfrm>
              <a:off x="13977938"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309"/>
            <p:cNvSpPr>
              <a:spLocks/>
            </p:cNvSpPr>
            <p:nvPr/>
          </p:nvSpPr>
          <p:spPr bwMode="white">
            <a:xfrm>
              <a:off x="1414780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310"/>
            <p:cNvSpPr>
              <a:spLocks noChangeArrowheads="1"/>
            </p:cNvSpPr>
            <p:nvPr/>
          </p:nvSpPr>
          <p:spPr bwMode="white">
            <a:xfrm>
              <a:off x="143192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311"/>
            <p:cNvSpPr>
              <a:spLocks/>
            </p:cNvSpPr>
            <p:nvPr/>
          </p:nvSpPr>
          <p:spPr bwMode="white">
            <a:xfrm>
              <a:off x="14492288"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312"/>
            <p:cNvSpPr>
              <a:spLocks noChangeArrowheads="1"/>
            </p:cNvSpPr>
            <p:nvPr/>
          </p:nvSpPr>
          <p:spPr bwMode="white">
            <a:xfrm>
              <a:off x="14662150" y="-2308225"/>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313"/>
            <p:cNvSpPr>
              <a:spLocks noChangeArrowheads="1"/>
            </p:cNvSpPr>
            <p:nvPr/>
          </p:nvSpPr>
          <p:spPr bwMode="white">
            <a:xfrm>
              <a:off x="14662150"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Oval 314"/>
            <p:cNvSpPr>
              <a:spLocks noChangeArrowheads="1"/>
            </p:cNvSpPr>
            <p:nvPr/>
          </p:nvSpPr>
          <p:spPr bwMode="white">
            <a:xfrm>
              <a:off x="146621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315"/>
            <p:cNvSpPr>
              <a:spLocks/>
            </p:cNvSpPr>
            <p:nvPr/>
          </p:nvSpPr>
          <p:spPr bwMode="white">
            <a:xfrm>
              <a:off x="148336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316"/>
            <p:cNvSpPr>
              <a:spLocks noChangeArrowheads="1"/>
            </p:cNvSpPr>
            <p:nvPr/>
          </p:nvSpPr>
          <p:spPr bwMode="white">
            <a:xfrm>
              <a:off x="148336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317"/>
            <p:cNvSpPr>
              <a:spLocks/>
            </p:cNvSpPr>
            <p:nvPr/>
          </p:nvSpPr>
          <p:spPr bwMode="white">
            <a:xfrm>
              <a:off x="15003463"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Oval 318"/>
            <p:cNvSpPr>
              <a:spLocks noChangeArrowheads="1"/>
            </p:cNvSpPr>
            <p:nvPr/>
          </p:nvSpPr>
          <p:spPr bwMode="white">
            <a:xfrm>
              <a:off x="15006638"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319"/>
            <p:cNvSpPr>
              <a:spLocks noChangeArrowheads="1"/>
            </p:cNvSpPr>
            <p:nvPr/>
          </p:nvSpPr>
          <p:spPr bwMode="white">
            <a:xfrm>
              <a:off x="15006638"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320"/>
            <p:cNvSpPr>
              <a:spLocks/>
            </p:cNvSpPr>
            <p:nvPr/>
          </p:nvSpPr>
          <p:spPr bwMode="white">
            <a:xfrm>
              <a:off x="153479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321"/>
            <p:cNvSpPr>
              <a:spLocks/>
            </p:cNvSpPr>
            <p:nvPr/>
          </p:nvSpPr>
          <p:spPr bwMode="white">
            <a:xfrm>
              <a:off x="156892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322"/>
            <p:cNvSpPr>
              <a:spLocks/>
            </p:cNvSpPr>
            <p:nvPr/>
          </p:nvSpPr>
          <p:spPr bwMode="white">
            <a:xfrm>
              <a:off x="160305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323"/>
            <p:cNvSpPr>
              <a:spLocks/>
            </p:cNvSpPr>
            <p:nvPr/>
          </p:nvSpPr>
          <p:spPr bwMode="white">
            <a:xfrm>
              <a:off x="1603533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Oval 324"/>
            <p:cNvSpPr>
              <a:spLocks noChangeArrowheads="1"/>
            </p:cNvSpPr>
            <p:nvPr/>
          </p:nvSpPr>
          <p:spPr bwMode="white">
            <a:xfrm>
              <a:off x="16376650"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Oval 325"/>
            <p:cNvSpPr>
              <a:spLocks noChangeArrowheads="1"/>
            </p:cNvSpPr>
            <p:nvPr/>
          </p:nvSpPr>
          <p:spPr bwMode="white">
            <a:xfrm>
              <a:off x="16548100"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326"/>
            <p:cNvSpPr>
              <a:spLocks/>
            </p:cNvSpPr>
            <p:nvPr/>
          </p:nvSpPr>
          <p:spPr bwMode="white">
            <a:xfrm>
              <a:off x="167179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Oval 327"/>
            <p:cNvSpPr>
              <a:spLocks noChangeArrowheads="1"/>
            </p:cNvSpPr>
            <p:nvPr/>
          </p:nvSpPr>
          <p:spPr bwMode="white">
            <a:xfrm>
              <a:off x="17062450"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Oval 328"/>
            <p:cNvSpPr>
              <a:spLocks noChangeArrowheads="1"/>
            </p:cNvSpPr>
            <p:nvPr/>
          </p:nvSpPr>
          <p:spPr bwMode="white">
            <a:xfrm>
              <a:off x="17062450"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29"/>
            <p:cNvSpPr>
              <a:spLocks/>
            </p:cNvSpPr>
            <p:nvPr/>
          </p:nvSpPr>
          <p:spPr bwMode="white">
            <a:xfrm>
              <a:off x="172307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Oval 330"/>
            <p:cNvSpPr>
              <a:spLocks noChangeArrowheads="1"/>
            </p:cNvSpPr>
            <p:nvPr/>
          </p:nvSpPr>
          <p:spPr bwMode="white">
            <a:xfrm>
              <a:off x="1723072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31"/>
            <p:cNvSpPr>
              <a:spLocks/>
            </p:cNvSpPr>
            <p:nvPr/>
          </p:nvSpPr>
          <p:spPr bwMode="white">
            <a:xfrm>
              <a:off x="1740376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32"/>
            <p:cNvSpPr>
              <a:spLocks/>
            </p:cNvSpPr>
            <p:nvPr/>
          </p:nvSpPr>
          <p:spPr bwMode="white">
            <a:xfrm>
              <a:off x="17572038" y="-2135188"/>
              <a:ext cx="173038" cy="174625"/>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33"/>
            <p:cNvSpPr>
              <a:spLocks/>
            </p:cNvSpPr>
            <p:nvPr/>
          </p:nvSpPr>
          <p:spPr bwMode="white">
            <a:xfrm>
              <a:off x="17572038" y="-1790700"/>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34"/>
            <p:cNvSpPr>
              <a:spLocks/>
            </p:cNvSpPr>
            <p:nvPr/>
          </p:nvSpPr>
          <p:spPr bwMode="white">
            <a:xfrm>
              <a:off x="17572038" y="-1447800"/>
              <a:ext cx="173038" cy="173038"/>
            </a:xfrm>
            <a:custGeom>
              <a:avLst/>
              <a:gdLst>
                <a:gd name="T0" fmla="*/ 1 w 46"/>
                <a:gd name="T1" fmla="*/ 23 h 46"/>
                <a:gd name="T2" fmla="*/ 23 w 46"/>
                <a:gd name="T3" fmla="*/ 1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1"/>
                    <a:pt x="11" y="1"/>
                    <a:pt x="23" y="1"/>
                  </a:cubicBezTo>
                  <a:cubicBezTo>
                    <a:pt x="36" y="0"/>
                    <a:pt x="46" y="11"/>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35"/>
            <p:cNvSpPr>
              <a:spLocks/>
            </p:cNvSpPr>
            <p:nvPr/>
          </p:nvSpPr>
          <p:spPr bwMode="white">
            <a:xfrm>
              <a:off x="177450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36"/>
            <p:cNvSpPr>
              <a:spLocks/>
            </p:cNvSpPr>
            <p:nvPr/>
          </p:nvSpPr>
          <p:spPr bwMode="white">
            <a:xfrm>
              <a:off x="177450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37"/>
            <p:cNvSpPr>
              <a:spLocks/>
            </p:cNvSpPr>
            <p:nvPr/>
          </p:nvSpPr>
          <p:spPr bwMode="white">
            <a:xfrm>
              <a:off x="177450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38"/>
            <p:cNvSpPr>
              <a:spLocks/>
            </p:cNvSpPr>
            <p:nvPr/>
          </p:nvSpPr>
          <p:spPr bwMode="white">
            <a:xfrm>
              <a:off x="17918113"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Oval 339"/>
            <p:cNvSpPr>
              <a:spLocks noChangeArrowheads="1"/>
            </p:cNvSpPr>
            <p:nvPr/>
          </p:nvSpPr>
          <p:spPr bwMode="white">
            <a:xfrm>
              <a:off x="179181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340"/>
            <p:cNvSpPr>
              <a:spLocks/>
            </p:cNvSpPr>
            <p:nvPr/>
          </p:nvSpPr>
          <p:spPr bwMode="white">
            <a:xfrm>
              <a:off x="182594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1"/>
            <p:cNvSpPr>
              <a:spLocks/>
            </p:cNvSpPr>
            <p:nvPr/>
          </p:nvSpPr>
          <p:spPr bwMode="white">
            <a:xfrm>
              <a:off x="182594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Oval 342"/>
            <p:cNvSpPr>
              <a:spLocks noChangeArrowheads="1"/>
            </p:cNvSpPr>
            <p:nvPr/>
          </p:nvSpPr>
          <p:spPr bwMode="white">
            <a:xfrm>
              <a:off x="2157412"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Oval 343"/>
            <p:cNvSpPr>
              <a:spLocks noChangeArrowheads="1"/>
            </p:cNvSpPr>
            <p:nvPr/>
          </p:nvSpPr>
          <p:spPr bwMode="white">
            <a:xfrm>
              <a:off x="182594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344"/>
            <p:cNvSpPr>
              <a:spLocks/>
            </p:cNvSpPr>
            <p:nvPr/>
          </p:nvSpPr>
          <p:spPr bwMode="white">
            <a:xfrm>
              <a:off x="-64119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Oval 345"/>
            <p:cNvSpPr>
              <a:spLocks noChangeArrowheads="1"/>
            </p:cNvSpPr>
            <p:nvPr/>
          </p:nvSpPr>
          <p:spPr bwMode="white">
            <a:xfrm>
              <a:off x="-641191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Oval 346"/>
            <p:cNvSpPr>
              <a:spLocks noChangeArrowheads="1"/>
            </p:cNvSpPr>
            <p:nvPr/>
          </p:nvSpPr>
          <p:spPr bwMode="white">
            <a:xfrm>
              <a:off x="-64119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Oval 347"/>
            <p:cNvSpPr>
              <a:spLocks noChangeArrowheads="1"/>
            </p:cNvSpPr>
            <p:nvPr/>
          </p:nvSpPr>
          <p:spPr bwMode="white">
            <a:xfrm>
              <a:off x="-64119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348"/>
            <p:cNvSpPr>
              <a:spLocks/>
            </p:cNvSpPr>
            <p:nvPr/>
          </p:nvSpPr>
          <p:spPr bwMode="white">
            <a:xfrm>
              <a:off x="-623887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349"/>
            <p:cNvSpPr>
              <a:spLocks/>
            </p:cNvSpPr>
            <p:nvPr/>
          </p:nvSpPr>
          <p:spPr bwMode="white">
            <a:xfrm>
              <a:off x="-6238875"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350"/>
            <p:cNvSpPr>
              <a:spLocks/>
            </p:cNvSpPr>
            <p:nvPr/>
          </p:nvSpPr>
          <p:spPr bwMode="white">
            <a:xfrm>
              <a:off x="-62388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351"/>
            <p:cNvSpPr>
              <a:spLocks/>
            </p:cNvSpPr>
            <p:nvPr/>
          </p:nvSpPr>
          <p:spPr bwMode="white">
            <a:xfrm>
              <a:off x="-6238875"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Oval 352"/>
            <p:cNvSpPr>
              <a:spLocks noChangeArrowheads="1"/>
            </p:cNvSpPr>
            <p:nvPr/>
          </p:nvSpPr>
          <p:spPr bwMode="white">
            <a:xfrm>
              <a:off x="-6067425" y="-2308225"/>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Oval 353"/>
            <p:cNvSpPr>
              <a:spLocks noChangeArrowheads="1"/>
            </p:cNvSpPr>
            <p:nvPr/>
          </p:nvSpPr>
          <p:spPr bwMode="white">
            <a:xfrm>
              <a:off x="-6067425"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Oval 354"/>
            <p:cNvSpPr>
              <a:spLocks noChangeArrowheads="1"/>
            </p:cNvSpPr>
            <p:nvPr/>
          </p:nvSpPr>
          <p:spPr bwMode="white">
            <a:xfrm>
              <a:off x="-6067425"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355"/>
            <p:cNvSpPr>
              <a:spLocks/>
            </p:cNvSpPr>
            <p:nvPr/>
          </p:nvSpPr>
          <p:spPr bwMode="white">
            <a:xfrm>
              <a:off x="-57261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356"/>
            <p:cNvSpPr>
              <a:spLocks/>
            </p:cNvSpPr>
            <p:nvPr/>
          </p:nvSpPr>
          <p:spPr bwMode="white">
            <a:xfrm>
              <a:off x="-57261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357"/>
            <p:cNvSpPr>
              <a:spLocks/>
            </p:cNvSpPr>
            <p:nvPr/>
          </p:nvSpPr>
          <p:spPr bwMode="white">
            <a:xfrm>
              <a:off x="-57261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358"/>
            <p:cNvSpPr>
              <a:spLocks/>
            </p:cNvSpPr>
            <p:nvPr/>
          </p:nvSpPr>
          <p:spPr bwMode="white">
            <a:xfrm>
              <a:off x="-5553075" y="-1447800"/>
              <a:ext cx="168275"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359"/>
            <p:cNvSpPr>
              <a:spLocks/>
            </p:cNvSpPr>
            <p:nvPr/>
          </p:nvSpPr>
          <p:spPr bwMode="white">
            <a:xfrm>
              <a:off x="-53848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360"/>
            <p:cNvSpPr>
              <a:spLocks/>
            </p:cNvSpPr>
            <p:nvPr/>
          </p:nvSpPr>
          <p:spPr bwMode="white">
            <a:xfrm>
              <a:off x="-53848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Oval 361"/>
            <p:cNvSpPr>
              <a:spLocks noChangeArrowheads="1"/>
            </p:cNvSpPr>
            <p:nvPr/>
          </p:nvSpPr>
          <p:spPr bwMode="white">
            <a:xfrm>
              <a:off x="-538480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362"/>
            <p:cNvSpPr>
              <a:spLocks/>
            </p:cNvSpPr>
            <p:nvPr/>
          </p:nvSpPr>
          <p:spPr bwMode="white">
            <a:xfrm>
              <a:off x="-521176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363"/>
            <p:cNvSpPr>
              <a:spLocks/>
            </p:cNvSpPr>
            <p:nvPr/>
          </p:nvSpPr>
          <p:spPr bwMode="white">
            <a:xfrm>
              <a:off x="-52117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364"/>
            <p:cNvSpPr>
              <a:spLocks/>
            </p:cNvSpPr>
            <p:nvPr/>
          </p:nvSpPr>
          <p:spPr bwMode="white">
            <a:xfrm>
              <a:off x="-5038725" y="-2135188"/>
              <a:ext cx="168275" cy="174625"/>
            </a:xfrm>
            <a:custGeom>
              <a:avLst/>
              <a:gdLst>
                <a:gd name="T0" fmla="*/ 0 w 45"/>
                <a:gd name="T1" fmla="*/ 23 h 46"/>
                <a:gd name="T2" fmla="*/ 23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365"/>
            <p:cNvSpPr>
              <a:spLocks/>
            </p:cNvSpPr>
            <p:nvPr/>
          </p:nvSpPr>
          <p:spPr bwMode="white">
            <a:xfrm>
              <a:off x="-48704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Oval 366"/>
            <p:cNvSpPr>
              <a:spLocks noChangeArrowheads="1"/>
            </p:cNvSpPr>
            <p:nvPr/>
          </p:nvSpPr>
          <p:spPr bwMode="white">
            <a:xfrm>
              <a:off x="-48704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367"/>
            <p:cNvSpPr>
              <a:spLocks/>
            </p:cNvSpPr>
            <p:nvPr/>
          </p:nvSpPr>
          <p:spPr bwMode="white">
            <a:xfrm>
              <a:off x="-48704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Oval 368"/>
            <p:cNvSpPr>
              <a:spLocks noChangeArrowheads="1"/>
            </p:cNvSpPr>
            <p:nvPr/>
          </p:nvSpPr>
          <p:spPr bwMode="white">
            <a:xfrm>
              <a:off x="-48704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Oval 369"/>
            <p:cNvSpPr>
              <a:spLocks noChangeArrowheads="1"/>
            </p:cNvSpPr>
            <p:nvPr/>
          </p:nvSpPr>
          <p:spPr bwMode="white">
            <a:xfrm>
              <a:off x="-48704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370"/>
            <p:cNvSpPr>
              <a:spLocks/>
            </p:cNvSpPr>
            <p:nvPr/>
          </p:nvSpPr>
          <p:spPr bwMode="white">
            <a:xfrm>
              <a:off x="-46974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Oval 371"/>
            <p:cNvSpPr>
              <a:spLocks noChangeArrowheads="1"/>
            </p:cNvSpPr>
            <p:nvPr/>
          </p:nvSpPr>
          <p:spPr bwMode="white">
            <a:xfrm>
              <a:off x="-46974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372"/>
            <p:cNvSpPr>
              <a:spLocks/>
            </p:cNvSpPr>
            <p:nvPr/>
          </p:nvSpPr>
          <p:spPr bwMode="white">
            <a:xfrm>
              <a:off x="-4524375" y="-2308225"/>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373"/>
            <p:cNvSpPr>
              <a:spLocks/>
            </p:cNvSpPr>
            <p:nvPr/>
          </p:nvSpPr>
          <p:spPr bwMode="white">
            <a:xfrm>
              <a:off x="-452437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374"/>
            <p:cNvSpPr>
              <a:spLocks/>
            </p:cNvSpPr>
            <p:nvPr/>
          </p:nvSpPr>
          <p:spPr bwMode="white">
            <a:xfrm>
              <a:off x="-452437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375"/>
            <p:cNvSpPr>
              <a:spLocks/>
            </p:cNvSpPr>
            <p:nvPr/>
          </p:nvSpPr>
          <p:spPr bwMode="white">
            <a:xfrm>
              <a:off x="-4183063"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376"/>
            <p:cNvSpPr>
              <a:spLocks/>
            </p:cNvSpPr>
            <p:nvPr/>
          </p:nvSpPr>
          <p:spPr bwMode="white">
            <a:xfrm>
              <a:off x="-41830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377"/>
            <p:cNvSpPr>
              <a:spLocks/>
            </p:cNvSpPr>
            <p:nvPr/>
          </p:nvSpPr>
          <p:spPr bwMode="white">
            <a:xfrm>
              <a:off x="-418306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Oval 378"/>
            <p:cNvSpPr>
              <a:spLocks noChangeArrowheads="1"/>
            </p:cNvSpPr>
            <p:nvPr/>
          </p:nvSpPr>
          <p:spPr bwMode="white">
            <a:xfrm>
              <a:off x="-418306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379"/>
            <p:cNvSpPr>
              <a:spLocks/>
            </p:cNvSpPr>
            <p:nvPr/>
          </p:nvSpPr>
          <p:spPr bwMode="white">
            <a:xfrm>
              <a:off x="-4011613"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Oval 380"/>
            <p:cNvSpPr>
              <a:spLocks noChangeArrowheads="1"/>
            </p:cNvSpPr>
            <p:nvPr/>
          </p:nvSpPr>
          <p:spPr bwMode="white">
            <a:xfrm>
              <a:off x="-401161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81"/>
            <p:cNvSpPr>
              <a:spLocks/>
            </p:cNvSpPr>
            <p:nvPr/>
          </p:nvSpPr>
          <p:spPr bwMode="white">
            <a:xfrm>
              <a:off x="-38417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382"/>
            <p:cNvSpPr>
              <a:spLocks/>
            </p:cNvSpPr>
            <p:nvPr/>
          </p:nvSpPr>
          <p:spPr bwMode="white">
            <a:xfrm>
              <a:off x="-38417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83"/>
            <p:cNvSpPr>
              <a:spLocks/>
            </p:cNvSpPr>
            <p:nvPr/>
          </p:nvSpPr>
          <p:spPr bwMode="white">
            <a:xfrm>
              <a:off x="-38417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84"/>
            <p:cNvSpPr>
              <a:spLocks/>
            </p:cNvSpPr>
            <p:nvPr/>
          </p:nvSpPr>
          <p:spPr bwMode="white">
            <a:xfrm>
              <a:off x="-36703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85"/>
            <p:cNvSpPr>
              <a:spLocks/>
            </p:cNvSpPr>
            <p:nvPr/>
          </p:nvSpPr>
          <p:spPr bwMode="white">
            <a:xfrm>
              <a:off x="-36703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Oval 386"/>
            <p:cNvSpPr>
              <a:spLocks noChangeArrowheads="1"/>
            </p:cNvSpPr>
            <p:nvPr/>
          </p:nvSpPr>
          <p:spPr bwMode="white">
            <a:xfrm>
              <a:off x="-36703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387"/>
            <p:cNvSpPr>
              <a:spLocks/>
            </p:cNvSpPr>
            <p:nvPr/>
          </p:nvSpPr>
          <p:spPr bwMode="white">
            <a:xfrm>
              <a:off x="-3497263"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388"/>
            <p:cNvSpPr>
              <a:spLocks noChangeArrowheads="1"/>
            </p:cNvSpPr>
            <p:nvPr/>
          </p:nvSpPr>
          <p:spPr bwMode="white">
            <a:xfrm>
              <a:off x="-34972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Oval 389"/>
            <p:cNvSpPr>
              <a:spLocks noChangeArrowheads="1"/>
            </p:cNvSpPr>
            <p:nvPr/>
          </p:nvSpPr>
          <p:spPr bwMode="white">
            <a:xfrm>
              <a:off x="-33289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390"/>
            <p:cNvSpPr>
              <a:spLocks/>
            </p:cNvSpPr>
            <p:nvPr/>
          </p:nvSpPr>
          <p:spPr bwMode="white">
            <a:xfrm>
              <a:off x="-33289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Oval 391"/>
            <p:cNvSpPr>
              <a:spLocks noChangeArrowheads="1"/>
            </p:cNvSpPr>
            <p:nvPr/>
          </p:nvSpPr>
          <p:spPr bwMode="white">
            <a:xfrm>
              <a:off x="-33289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Oval 392"/>
            <p:cNvSpPr>
              <a:spLocks noChangeArrowheads="1"/>
            </p:cNvSpPr>
            <p:nvPr/>
          </p:nvSpPr>
          <p:spPr bwMode="white">
            <a:xfrm>
              <a:off x="-33289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93"/>
            <p:cNvSpPr>
              <a:spLocks/>
            </p:cNvSpPr>
            <p:nvPr/>
          </p:nvSpPr>
          <p:spPr bwMode="white">
            <a:xfrm>
              <a:off x="-31559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Oval 394"/>
            <p:cNvSpPr>
              <a:spLocks noChangeArrowheads="1"/>
            </p:cNvSpPr>
            <p:nvPr/>
          </p:nvSpPr>
          <p:spPr bwMode="white">
            <a:xfrm>
              <a:off x="-315595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95"/>
            <p:cNvSpPr>
              <a:spLocks/>
            </p:cNvSpPr>
            <p:nvPr/>
          </p:nvSpPr>
          <p:spPr bwMode="white">
            <a:xfrm>
              <a:off x="-2982913"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Oval 396"/>
            <p:cNvSpPr>
              <a:spLocks noChangeArrowheads="1"/>
            </p:cNvSpPr>
            <p:nvPr/>
          </p:nvSpPr>
          <p:spPr bwMode="white">
            <a:xfrm>
              <a:off x="-28146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Oval 397"/>
            <p:cNvSpPr>
              <a:spLocks noChangeArrowheads="1"/>
            </p:cNvSpPr>
            <p:nvPr/>
          </p:nvSpPr>
          <p:spPr bwMode="white">
            <a:xfrm>
              <a:off x="-28146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Oval 398"/>
            <p:cNvSpPr>
              <a:spLocks noChangeArrowheads="1"/>
            </p:cNvSpPr>
            <p:nvPr/>
          </p:nvSpPr>
          <p:spPr bwMode="white">
            <a:xfrm>
              <a:off x="-281463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399"/>
            <p:cNvSpPr>
              <a:spLocks/>
            </p:cNvSpPr>
            <p:nvPr/>
          </p:nvSpPr>
          <p:spPr bwMode="white">
            <a:xfrm>
              <a:off x="-26416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400"/>
            <p:cNvSpPr>
              <a:spLocks/>
            </p:cNvSpPr>
            <p:nvPr/>
          </p:nvSpPr>
          <p:spPr bwMode="white">
            <a:xfrm>
              <a:off x="-26416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01"/>
            <p:cNvSpPr>
              <a:spLocks/>
            </p:cNvSpPr>
            <p:nvPr/>
          </p:nvSpPr>
          <p:spPr bwMode="white">
            <a:xfrm>
              <a:off x="-26416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402"/>
            <p:cNvSpPr>
              <a:spLocks/>
            </p:cNvSpPr>
            <p:nvPr/>
          </p:nvSpPr>
          <p:spPr bwMode="white">
            <a:xfrm>
              <a:off x="-23002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Oval 403"/>
            <p:cNvSpPr>
              <a:spLocks noChangeArrowheads="1"/>
            </p:cNvSpPr>
            <p:nvPr/>
          </p:nvSpPr>
          <p:spPr bwMode="white">
            <a:xfrm>
              <a:off x="-23002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Oval 404"/>
            <p:cNvSpPr>
              <a:spLocks noChangeArrowheads="1"/>
            </p:cNvSpPr>
            <p:nvPr/>
          </p:nvSpPr>
          <p:spPr bwMode="white">
            <a:xfrm>
              <a:off x="-23002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405"/>
            <p:cNvSpPr>
              <a:spLocks/>
            </p:cNvSpPr>
            <p:nvPr/>
          </p:nvSpPr>
          <p:spPr bwMode="white">
            <a:xfrm>
              <a:off x="-21272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407"/>
            <p:cNvSpPr>
              <a:spLocks/>
            </p:cNvSpPr>
            <p:nvPr/>
          </p:nvSpPr>
          <p:spPr bwMode="white">
            <a:xfrm>
              <a:off x="-1955800"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408"/>
            <p:cNvSpPr>
              <a:spLocks/>
            </p:cNvSpPr>
            <p:nvPr/>
          </p:nvSpPr>
          <p:spPr bwMode="white">
            <a:xfrm>
              <a:off x="-1955800"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409"/>
            <p:cNvSpPr>
              <a:spLocks/>
            </p:cNvSpPr>
            <p:nvPr/>
          </p:nvSpPr>
          <p:spPr bwMode="white">
            <a:xfrm>
              <a:off x="-1955800"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410"/>
            <p:cNvSpPr>
              <a:spLocks/>
            </p:cNvSpPr>
            <p:nvPr/>
          </p:nvSpPr>
          <p:spPr bwMode="white">
            <a:xfrm>
              <a:off x="-1955800"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411"/>
            <p:cNvSpPr>
              <a:spLocks/>
            </p:cNvSpPr>
            <p:nvPr/>
          </p:nvSpPr>
          <p:spPr bwMode="white">
            <a:xfrm>
              <a:off x="-1612900"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412"/>
            <p:cNvSpPr>
              <a:spLocks/>
            </p:cNvSpPr>
            <p:nvPr/>
          </p:nvSpPr>
          <p:spPr bwMode="white">
            <a:xfrm>
              <a:off x="-1612900"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413"/>
            <p:cNvSpPr>
              <a:spLocks/>
            </p:cNvSpPr>
            <p:nvPr/>
          </p:nvSpPr>
          <p:spPr bwMode="white">
            <a:xfrm>
              <a:off x="-1441450"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14"/>
            <p:cNvSpPr>
              <a:spLocks/>
            </p:cNvSpPr>
            <p:nvPr/>
          </p:nvSpPr>
          <p:spPr bwMode="white">
            <a:xfrm>
              <a:off x="-1441450"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415"/>
            <p:cNvSpPr>
              <a:spLocks/>
            </p:cNvSpPr>
            <p:nvPr/>
          </p:nvSpPr>
          <p:spPr bwMode="white">
            <a:xfrm>
              <a:off x="-1441450"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416"/>
            <p:cNvSpPr>
              <a:spLocks/>
            </p:cNvSpPr>
            <p:nvPr/>
          </p:nvSpPr>
          <p:spPr bwMode="white">
            <a:xfrm>
              <a:off x="-1441450"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17"/>
            <p:cNvSpPr>
              <a:spLocks/>
            </p:cNvSpPr>
            <p:nvPr/>
          </p:nvSpPr>
          <p:spPr bwMode="white">
            <a:xfrm>
              <a:off x="-1271587"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Oval 418"/>
            <p:cNvSpPr>
              <a:spLocks noChangeArrowheads="1"/>
            </p:cNvSpPr>
            <p:nvPr/>
          </p:nvSpPr>
          <p:spPr bwMode="white">
            <a:xfrm>
              <a:off x="-1271587"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9"/>
            <p:cNvSpPr>
              <a:spLocks/>
            </p:cNvSpPr>
            <p:nvPr/>
          </p:nvSpPr>
          <p:spPr bwMode="white">
            <a:xfrm>
              <a:off x="-927100"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20"/>
            <p:cNvSpPr>
              <a:spLocks/>
            </p:cNvSpPr>
            <p:nvPr/>
          </p:nvSpPr>
          <p:spPr bwMode="white">
            <a:xfrm>
              <a:off x="-927100"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21"/>
            <p:cNvSpPr>
              <a:spLocks/>
            </p:cNvSpPr>
            <p:nvPr/>
          </p:nvSpPr>
          <p:spPr bwMode="white">
            <a:xfrm>
              <a:off x="-927100" y="-1274763"/>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Oval 422"/>
            <p:cNvSpPr>
              <a:spLocks noChangeArrowheads="1"/>
            </p:cNvSpPr>
            <p:nvPr/>
          </p:nvSpPr>
          <p:spPr bwMode="white">
            <a:xfrm>
              <a:off x="-92710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23"/>
            <p:cNvSpPr>
              <a:spLocks/>
            </p:cNvSpPr>
            <p:nvPr/>
          </p:nvSpPr>
          <p:spPr bwMode="white">
            <a:xfrm>
              <a:off x="-7588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Oval 424"/>
            <p:cNvSpPr>
              <a:spLocks noChangeArrowheads="1"/>
            </p:cNvSpPr>
            <p:nvPr/>
          </p:nvSpPr>
          <p:spPr bwMode="white">
            <a:xfrm>
              <a:off x="-7588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Oval 425"/>
            <p:cNvSpPr>
              <a:spLocks noChangeArrowheads="1"/>
            </p:cNvSpPr>
            <p:nvPr/>
          </p:nvSpPr>
          <p:spPr bwMode="white">
            <a:xfrm>
              <a:off x="-75882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Oval 426"/>
            <p:cNvSpPr>
              <a:spLocks noChangeArrowheads="1"/>
            </p:cNvSpPr>
            <p:nvPr/>
          </p:nvSpPr>
          <p:spPr bwMode="white">
            <a:xfrm>
              <a:off x="-7588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7"/>
            <p:cNvSpPr>
              <a:spLocks/>
            </p:cNvSpPr>
            <p:nvPr/>
          </p:nvSpPr>
          <p:spPr bwMode="white">
            <a:xfrm>
              <a:off x="-585787"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8"/>
            <p:cNvSpPr>
              <a:spLocks/>
            </p:cNvSpPr>
            <p:nvPr/>
          </p:nvSpPr>
          <p:spPr bwMode="white">
            <a:xfrm>
              <a:off x="-585787"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9"/>
            <p:cNvSpPr>
              <a:spLocks/>
            </p:cNvSpPr>
            <p:nvPr/>
          </p:nvSpPr>
          <p:spPr bwMode="white">
            <a:xfrm>
              <a:off x="-2444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Oval 430"/>
            <p:cNvSpPr>
              <a:spLocks noChangeArrowheads="1"/>
            </p:cNvSpPr>
            <p:nvPr/>
          </p:nvSpPr>
          <p:spPr bwMode="white">
            <a:xfrm>
              <a:off x="-2444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1"/>
            <p:cNvSpPr>
              <a:spLocks/>
            </p:cNvSpPr>
            <p:nvPr/>
          </p:nvSpPr>
          <p:spPr bwMode="white">
            <a:xfrm>
              <a:off x="-71437"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Oval 432"/>
            <p:cNvSpPr>
              <a:spLocks noChangeArrowheads="1"/>
            </p:cNvSpPr>
            <p:nvPr/>
          </p:nvSpPr>
          <p:spPr bwMode="white">
            <a:xfrm>
              <a:off x="-71437"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3"/>
            <p:cNvSpPr>
              <a:spLocks/>
            </p:cNvSpPr>
            <p:nvPr/>
          </p:nvSpPr>
          <p:spPr bwMode="white">
            <a:xfrm>
              <a:off x="101600"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4"/>
            <p:cNvSpPr>
              <a:spLocks/>
            </p:cNvSpPr>
            <p:nvPr/>
          </p:nvSpPr>
          <p:spPr bwMode="white">
            <a:xfrm>
              <a:off x="101600"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5"/>
            <p:cNvSpPr>
              <a:spLocks/>
            </p:cNvSpPr>
            <p:nvPr/>
          </p:nvSpPr>
          <p:spPr bwMode="white">
            <a:xfrm>
              <a:off x="2698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Oval 436"/>
            <p:cNvSpPr>
              <a:spLocks noChangeArrowheads="1"/>
            </p:cNvSpPr>
            <p:nvPr/>
          </p:nvSpPr>
          <p:spPr bwMode="white">
            <a:xfrm>
              <a:off x="26987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7"/>
            <p:cNvSpPr>
              <a:spLocks/>
            </p:cNvSpPr>
            <p:nvPr/>
          </p:nvSpPr>
          <p:spPr bwMode="white">
            <a:xfrm>
              <a:off x="4429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Oval 438"/>
            <p:cNvSpPr>
              <a:spLocks noChangeArrowheads="1"/>
            </p:cNvSpPr>
            <p:nvPr/>
          </p:nvSpPr>
          <p:spPr bwMode="white">
            <a:xfrm>
              <a:off x="44291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Oval 439"/>
            <p:cNvSpPr>
              <a:spLocks noChangeArrowheads="1"/>
            </p:cNvSpPr>
            <p:nvPr/>
          </p:nvSpPr>
          <p:spPr bwMode="white">
            <a:xfrm>
              <a:off x="4429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Oval 440"/>
            <p:cNvSpPr>
              <a:spLocks noChangeArrowheads="1"/>
            </p:cNvSpPr>
            <p:nvPr/>
          </p:nvSpPr>
          <p:spPr bwMode="white">
            <a:xfrm>
              <a:off x="44291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1"/>
            <p:cNvSpPr>
              <a:spLocks/>
            </p:cNvSpPr>
            <p:nvPr/>
          </p:nvSpPr>
          <p:spPr bwMode="white">
            <a:xfrm>
              <a:off x="614363"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2"/>
            <p:cNvSpPr>
              <a:spLocks/>
            </p:cNvSpPr>
            <p:nvPr/>
          </p:nvSpPr>
          <p:spPr bwMode="white">
            <a:xfrm>
              <a:off x="78422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3"/>
            <p:cNvSpPr>
              <a:spLocks/>
            </p:cNvSpPr>
            <p:nvPr/>
          </p:nvSpPr>
          <p:spPr bwMode="white">
            <a:xfrm>
              <a:off x="95567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4"/>
            <p:cNvSpPr>
              <a:spLocks/>
            </p:cNvSpPr>
            <p:nvPr/>
          </p:nvSpPr>
          <p:spPr bwMode="white">
            <a:xfrm>
              <a:off x="9556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5"/>
            <p:cNvSpPr>
              <a:spLocks/>
            </p:cNvSpPr>
            <p:nvPr/>
          </p:nvSpPr>
          <p:spPr bwMode="white">
            <a:xfrm>
              <a:off x="112871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Oval 446"/>
            <p:cNvSpPr>
              <a:spLocks noChangeArrowheads="1"/>
            </p:cNvSpPr>
            <p:nvPr/>
          </p:nvSpPr>
          <p:spPr bwMode="white">
            <a:xfrm>
              <a:off x="1128713"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Oval 447"/>
            <p:cNvSpPr>
              <a:spLocks noChangeArrowheads="1"/>
            </p:cNvSpPr>
            <p:nvPr/>
          </p:nvSpPr>
          <p:spPr bwMode="white">
            <a:xfrm>
              <a:off x="112871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8"/>
            <p:cNvSpPr>
              <a:spLocks/>
            </p:cNvSpPr>
            <p:nvPr/>
          </p:nvSpPr>
          <p:spPr bwMode="white">
            <a:xfrm>
              <a:off x="12969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Oval 449"/>
            <p:cNvSpPr>
              <a:spLocks noChangeArrowheads="1"/>
            </p:cNvSpPr>
            <p:nvPr/>
          </p:nvSpPr>
          <p:spPr bwMode="white">
            <a:xfrm>
              <a:off x="129698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Oval 450"/>
            <p:cNvSpPr>
              <a:spLocks noChangeArrowheads="1"/>
            </p:cNvSpPr>
            <p:nvPr/>
          </p:nvSpPr>
          <p:spPr bwMode="white">
            <a:xfrm>
              <a:off x="14700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Oval 451"/>
            <p:cNvSpPr>
              <a:spLocks noChangeArrowheads="1"/>
            </p:cNvSpPr>
            <p:nvPr/>
          </p:nvSpPr>
          <p:spPr bwMode="white">
            <a:xfrm>
              <a:off x="14700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Oval 452"/>
            <p:cNvSpPr>
              <a:spLocks noChangeArrowheads="1"/>
            </p:cNvSpPr>
            <p:nvPr/>
          </p:nvSpPr>
          <p:spPr bwMode="white">
            <a:xfrm>
              <a:off x="147002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Oval 453"/>
            <p:cNvSpPr>
              <a:spLocks noChangeArrowheads="1"/>
            </p:cNvSpPr>
            <p:nvPr/>
          </p:nvSpPr>
          <p:spPr bwMode="white">
            <a:xfrm>
              <a:off x="18113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4"/>
            <p:cNvSpPr>
              <a:spLocks/>
            </p:cNvSpPr>
            <p:nvPr/>
          </p:nvSpPr>
          <p:spPr bwMode="white">
            <a:xfrm>
              <a:off x="18113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5"/>
            <p:cNvSpPr>
              <a:spLocks/>
            </p:cNvSpPr>
            <p:nvPr/>
          </p:nvSpPr>
          <p:spPr bwMode="white">
            <a:xfrm>
              <a:off x="18113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Oval 456"/>
            <p:cNvSpPr>
              <a:spLocks noChangeArrowheads="1"/>
            </p:cNvSpPr>
            <p:nvPr/>
          </p:nvSpPr>
          <p:spPr bwMode="white">
            <a:xfrm>
              <a:off x="18113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Oval 457"/>
            <p:cNvSpPr>
              <a:spLocks noChangeArrowheads="1"/>
            </p:cNvSpPr>
            <p:nvPr/>
          </p:nvSpPr>
          <p:spPr bwMode="white">
            <a:xfrm>
              <a:off x="18113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8"/>
            <p:cNvSpPr>
              <a:spLocks/>
            </p:cNvSpPr>
            <p:nvPr/>
          </p:nvSpPr>
          <p:spPr bwMode="white">
            <a:xfrm>
              <a:off x="215741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9"/>
            <p:cNvSpPr>
              <a:spLocks/>
            </p:cNvSpPr>
            <p:nvPr/>
          </p:nvSpPr>
          <p:spPr bwMode="white">
            <a:xfrm>
              <a:off x="23256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60"/>
            <p:cNvSpPr>
              <a:spLocks/>
            </p:cNvSpPr>
            <p:nvPr/>
          </p:nvSpPr>
          <p:spPr bwMode="white">
            <a:xfrm>
              <a:off x="2325688"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Oval 461"/>
            <p:cNvSpPr>
              <a:spLocks noChangeArrowheads="1"/>
            </p:cNvSpPr>
            <p:nvPr/>
          </p:nvSpPr>
          <p:spPr bwMode="white">
            <a:xfrm>
              <a:off x="23256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2"/>
            <p:cNvSpPr>
              <a:spLocks/>
            </p:cNvSpPr>
            <p:nvPr/>
          </p:nvSpPr>
          <p:spPr bwMode="white">
            <a:xfrm>
              <a:off x="249872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3"/>
            <p:cNvSpPr>
              <a:spLocks/>
            </p:cNvSpPr>
            <p:nvPr/>
          </p:nvSpPr>
          <p:spPr bwMode="white">
            <a:xfrm>
              <a:off x="2670175"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4"/>
            <p:cNvSpPr>
              <a:spLocks/>
            </p:cNvSpPr>
            <p:nvPr/>
          </p:nvSpPr>
          <p:spPr bwMode="white">
            <a:xfrm>
              <a:off x="2670175"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5"/>
            <p:cNvSpPr>
              <a:spLocks/>
            </p:cNvSpPr>
            <p:nvPr/>
          </p:nvSpPr>
          <p:spPr bwMode="white">
            <a:xfrm>
              <a:off x="2670175"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6"/>
            <p:cNvSpPr>
              <a:spLocks/>
            </p:cNvSpPr>
            <p:nvPr/>
          </p:nvSpPr>
          <p:spPr bwMode="white">
            <a:xfrm>
              <a:off x="2670175"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7"/>
            <p:cNvSpPr>
              <a:spLocks/>
            </p:cNvSpPr>
            <p:nvPr/>
          </p:nvSpPr>
          <p:spPr bwMode="white">
            <a:xfrm>
              <a:off x="2840038"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8"/>
            <p:cNvSpPr>
              <a:spLocks/>
            </p:cNvSpPr>
            <p:nvPr/>
          </p:nvSpPr>
          <p:spPr bwMode="white">
            <a:xfrm>
              <a:off x="2840038"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9"/>
            <p:cNvSpPr>
              <a:spLocks/>
            </p:cNvSpPr>
            <p:nvPr/>
          </p:nvSpPr>
          <p:spPr bwMode="white">
            <a:xfrm>
              <a:off x="318452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70"/>
            <p:cNvSpPr>
              <a:spLocks/>
            </p:cNvSpPr>
            <p:nvPr/>
          </p:nvSpPr>
          <p:spPr bwMode="white">
            <a:xfrm>
              <a:off x="3184525"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1"/>
            <p:cNvSpPr>
              <a:spLocks/>
            </p:cNvSpPr>
            <p:nvPr/>
          </p:nvSpPr>
          <p:spPr bwMode="white">
            <a:xfrm>
              <a:off x="318452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2"/>
            <p:cNvSpPr>
              <a:spLocks/>
            </p:cNvSpPr>
            <p:nvPr/>
          </p:nvSpPr>
          <p:spPr bwMode="white">
            <a:xfrm>
              <a:off x="3184525"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Oval 473"/>
            <p:cNvSpPr>
              <a:spLocks noChangeArrowheads="1"/>
            </p:cNvSpPr>
            <p:nvPr/>
          </p:nvSpPr>
          <p:spPr bwMode="white">
            <a:xfrm>
              <a:off x="318452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Oval 474"/>
            <p:cNvSpPr>
              <a:spLocks noChangeArrowheads="1"/>
            </p:cNvSpPr>
            <p:nvPr/>
          </p:nvSpPr>
          <p:spPr bwMode="white">
            <a:xfrm>
              <a:off x="3184525"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Oval 475"/>
            <p:cNvSpPr>
              <a:spLocks noChangeArrowheads="1"/>
            </p:cNvSpPr>
            <p:nvPr/>
          </p:nvSpPr>
          <p:spPr bwMode="white">
            <a:xfrm>
              <a:off x="33528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Oval 476"/>
            <p:cNvSpPr>
              <a:spLocks noChangeArrowheads="1"/>
            </p:cNvSpPr>
            <p:nvPr/>
          </p:nvSpPr>
          <p:spPr bwMode="white">
            <a:xfrm>
              <a:off x="35258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7"/>
            <p:cNvSpPr>
              <a:spLocks/>
            </p:cNvSpPr>
            <p:nvPr/>
          </p:nvSpPr>
          <p:spPr bwMode="white">
            <a:xfrm>
              <a:off x="3867150"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78"/>
            <p:cNvSpPr>
              <a:spLocks/>
            </p:cNvSpPr>
            <p:nvPr/>
          </p:nvSpPr>
          <p:spPr bwMode="white">
            <a:xfrm>
              <a:off x="38671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9"/>
            <p:cNvSpPr>
              <a:spLocks/>
            </p:cNvSpPr>
            <p:nvPr/>
          </p:nvSpPr>
          <p:spPr bwMode="white">
            <a:xfrm>
              <a:off x="38671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80"/>
            <p:cNvSpPr>
              <a:spLocks/>
            </p:cNvSpPr>
            <p:nvPr/>
          </p:nvSpPr>
          <p:spPr bwMode="white">
            <a:xfrm>
              <a:off x="38671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1"/>
            <p:cNvSpPr>
              <a:spLocks/>
            </p:cNvSpPr>
            <p:nvPr/>
          </p:nvSpPr>
          <p:spPr bwMode="white">
            <a:xfrm>
              <a:off x="38671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Oval 482"/>
            <p:cNvSpPr>
              <a:spLocks noChangeArrowheads="1"/>
            </p:cNvSpPr>
            <p:nvPr/>
          </p:nvSpPr>
          <p:spPr bwMode="white">
            <a:xfrm>
              <a:off x="38671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3"/>
            <p:cNvSpPr>
              <a:spLocks/>
            </p:cNvSpPr>
            <p:nvPr/>
          </p:nvSpPr>
          <p:spPr bwMode="white">
            <a:xfrm>
              <a:off x="404018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Oval 484"/>
            <p:cNvSpPr>
              <a:spLocks noChangeArrowheads="1"/>
            </p:cNvSpPr>
            <p:nvPr/>
          </p:nvSpPr>
          <p:spPr bwMode="white">
            <a:xfrm>
              <a:off x="40401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5"/>
            <p:cNvSpPr>
              <a:spLocks/>
            </p:cNvSpPr>
            <p:nvPr/>
          </p:nvSpPr>
          <p:spPr bwMode="white">
            <a:xfrm>
              <a:off x="421322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6"/>
            <p:cNvSpPr>
              <a:spLocks/>
            </p:cNvSpPr>
            <p:nvPr/>
          </p:nvSpPr>
          <p:spPr bwMode="white">
            <a:xfrm>
              <a:off x="4213225"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7"/>
            <p:cNvSpPr>
              <a:spLocks/>
            </p:cNvSpPr>
            <p:nvPr/>
          </p:nvSpPr>
          <p:spPr bwMode="white">
            <a:xfrm>
              <a:off x="4213225"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8"/>
            <p:cNvSpPr>
              <a:spLocks/>
            </p:cNvSpPr>
            <p:nvPr/>
          </p:nvSpPr>
          <p:spPr bwMode="white">
            <a:xfrm>
              <a:off x="43815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9"/>
            <p:cNvSpPr>
              <a:spLocks/>
            </p:cNvSpPr>
            <p:nvPr/>
          </p:nvSpPr>
          <p:spPr bwMode="white">
            <a:xfrm>
              <a:off x="43815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Oval 490"/>
            <p:cNvSpPr>
              <a:spLocks noChangeArrowheads="1"/>
            </p:cNvSpPr>
            <p:nvPr/>
          </p:nvSpPr>
          <p:spPr bwMode="white">
            <a:xfrm>
              <a:off x="43815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1"/>
            <p:cNvSpPr>
              <a:spLocks/>
            </p:cNvSpPr>
            <p:nvPr/>
          </p:nvSpPr>
          <p:spPr bwMode="white">
            <a:xfrm>
              <a:off x="4554538"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Oval 492"/>
            <p:cNvSpPr>
              <a:spLocks noChangeArrowheads="1"/>
            </p:cNvSpPr>
            <p:nvPr/>
          </p:nvSpPr>
          <p:spPr bwMode="white">
            <a:xfrm>
              <a:off x="4554538"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3"/>
            <p:cNvSpPr>
              <a:spLocks/>
            </p:cNvSpPr>
            <p:nvPr/>
          </p:nvSpPr>
          <p:spPr bwMode="white">
            <a:xfrm>
              <a:off x="4725988"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4"/>
            <p:cNvSpPr>
              <a:spLocks/>
            </p:cNvSpPr>
            <p:nvPr/>
          </p:nvSpPr>
          <p:spPr bwMode="white">
            <a:xfrm>
              <a:off x="4725988"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5"/>
            <p:cNvSpPr>
              <a:spLocks/>
            </p:cNvSpPr>
            <p:nvPr/>
          </p:nvSpPr>
          <p:spPr bwMode="white">
            <a:xfrm>
              <a:off x="4725988"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6"/>
            <p:cNvSpPr>
              <a:spLocks/>
            </p:cNvSpPr>
            <p:nvPr/>
          </p:nvSpPr>
          <p:spPr bwMode="white">
            <a:xfrm>
              <a:off x="4725988"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Oval 497"/>
            <p:cNvSpPr>
              <a:spLocks noChangeArrowheads="1"/>
            </p:cNvSpPr>
            <p:nvPr/>
          </p:nvSpPr>
          <p:spPr bwMode="white">
            <a:xfrm>
              <a:off x="4725988"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8"/>
            <p:cNvSpPr>
              <a:spLocks/>
            </p:cNvSpPr>
            <p:nvPr/>
          </p:nvSpPr>
          <p:spPr bwMode="white">
            <a:xfrm>
              <a:off x="48958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9"/>
            <p:cNvSpPr>
              <a:spLocks/>
            </p:cNvSpPr>
            <p:nvPr/>
          </p:nvSpPr>
          <p:spPr bwMode="white">
            <a:xfrm>
              <a:off x="50688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500"/>
            <p:cNvSpPr>
              <a:spLocks/>
            </p:cNvSpPr>
            <p:nvPr/>
          </p:nvSpPr>
          <p:spPr bwMode="white">
            <a:xfrm>
              <a:off x="5240338"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1"/>
            <p:cNvSpPr>
              <a:spLocks/>
            </p:cNvSpPr>
            <p:nvPr/>
          </p:nvSpPr>
          <p:spPr bwMode="white">
            <a:xfrm>
              <a:off x="5240338"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2"/>
            <p:cNvSpPr>
              <a:spLocks/>
            </p:cNvSpPr>
            <p:nvPr/>
          </p:nvSpPr>
          <p:spPr bwMode="white">
            <a:xfrm>
              <a:off x="54102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3"/>
            <p:cNvSpPr>
              <a:spLocks/>
            </p:cNvSpPr>
            <p:nvPr/>
          </p:nvSpPr>
          <p:spPr bwMode="white">
            <a:xfrm>
              <a:off x="54102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4"/>
            <p:cNvSpPr>
              <a:spLocks/>
            </p:cNvSpPr>
            <p:nvPr/>
          </p:nvSpPr>
          <p:spPr bwMode="white">
            <a:xfrm>
              <a:off x="541020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5"/>
            <p:cNvSpPr>
              <a:spLocks/>
            </p:cNvSpPr>
            <p:nvPr/>
          </p:nvSpPr>
          <p:spPr bwMode="white">
            <a:xfrm>
              <a:off x="575468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Oval 506"/>
            <p:cNvSpPr>
              <a:spLocks noChangeArrowheads="1"/>
            </p:cNvSpPr>
            <p:nvPr/>
          </p:nvSpPr>
          <p:spPr bwMode="white">
            <a:xfrm>
              <a:off x="575468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Oval 507"/>
            <p:cNvSpPr>
              <a:spLocks noChangeArrowheads="1"/>
            </p:cNvSpPr>
            <p:nvPr/>
          </p:nvSpPr>
          <p:spPr bwMode="white">
            <a:xfrm>
              <a:off x="5754688"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8"/>
            <p:cNvSpPr>
              <a:spLocks/>
            </p:cNvSpPr>
            <p:nvPr/>
          </p:nvSpPr>
          <p:spPr bwMode="white">
            <a:xfrm>
              <a:off x="59229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9"/>
            <p:cNvSpPr>
              <a:spLocks/>
            </p:cNvSpPr>
            <p:nvPr/>
          </p:nvSpPr>
          <p:spPr bwMode="white">
            <a:xfrm>
              <a:off x="59229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10"/>
            <p:cNvSpPr>
              <a:spLocks/>
            </p:cNvSpPr>
            <p:nvPr/>
          </p:nvSpPr>
          <p:spPr bwMode="white">
            <a:xfrm>
              <a:off x="6096001"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Oval 511"/>
            <p:cNvSpPr>
              <a:spLocks noChangeArrowheads="1"/>
            </p:cNvSpPr>
            <p:nvPr/>
          </p:nvSpPr>
          <p:spPr bwMode="white">
            <a:xfrm>
              <a:off x="6096001"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2"/>
            <p:cNvSpPr>
              <a:spLocks/>
            </p:cNvSpPr>
            <p:nvPr/>
          </p:nvSpPr>
          <p:spPr bwMode="white">
            <a:xfrm>
              <a:off x="64373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3"/>
            <p:cNvSpPr>
              <a:spLocks/>
            </p:cNvSpPr>
            <p:nvPr/>
          </p:nvSpPr>
          <p:spPr bwMode="white">
            <a:xfrm>
              <a:off x="6610351"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4"/>
            <p:cNvSpPr>
              <a:spLocks/>
            </p:cNvSpPr>
            <p:nvPr/>
          </p:nvSpPr>
          <p:spPr bwMode="white">
            <a:xfrm>
              <a:off x="6610351"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5"/>
            <p:cNvSpPr>
              <a:spLocks/>
            </p:cNvSpPr>
            <p:nvPr/>
          </p:nvSpPr>
          <p:spPr bwMode="white">
            <a:xfrm>
              <a:off x="6610351"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Oval 516"/>
            <p:cNvSpPr>
              <a:spLocks noChangeArrowheads="1"/>
            </p:cNvSpPr>
            <p:nvPr/>
          </p:nvSpPr>
          <p:spPr bwMode="white">
            <a:xfrm>
              <a:off x="6610351"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Oval 517"/>
            <p:cNvSpPr>
              <a:spLocks noChangeArrowheads="1"/>
            </p:cNvSpPr>
            <p:nvPr/>
          </p:nvSpPr>
          <p:spPr bwMode="white">
            <a:xfrm>
              <a:off x="6783388"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8"/>
            <p:cNvSpPr>
              <a:spLocks/>
            </p:cNvSpPr>
            <p:nvPr/>
          </p:nvSpPr>
          <p:spPr bwMode="white">
            <a:xfrm>
              <a:off x="6778626"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Oval 519"/>
            <p:cNvSpPr>
              <a:spLocks noChangeArrowheads="1"/>
            </p:cNvSpPr>
            <p:nvPr/>
          </p:nvSpPr>
          <p:spPr bwMode="white">
            <a:xfrm>
              <a:off x="678338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520"/>
            <p:cNvSpPr>
              <a:spLocks/>
            </p:cNvSpPr>
            <p:nvPr/>
          </p:nvSpPr>
          <p:spPr bwMode="white">
            <a:xfrm>
              <a:off x="7124701"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521"/>
            <p:cNvSpPr>
              <a:spLocks/>
            </p:cNvSpPr>
            <p:nvPr/>
          </p:nvSpPr>
          <p:spPr bwMode="white">
            <a:xfrm>
              <a:off x="7124701"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Oval 522"/>
            <p:cNvSpPr>
              <a:spLocks noChangeArrowheads="1"/>
            </p:cNvSpPr>
            <p:nvPr/>
          </p:nvSpPr>
          <p:spPr bwMode="white">
            <a:xfrm>
              <a:off x="7296151"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Oval 523"/>
            <p:cNvSpPr>
              <a:spLocks noChangeArrowheads="1"/>
            </p:cNvSpPr>
            <p:nvPr/>
          </p:nvSpPr>
          <p:spPr bwMode="white">
            <a:xfrm>
              <a:off x="7296151"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Oval 524"/>
            <p:cNvSpPr>
              <a:spLocks noChangeArrowheads="1"/>
            </p:cNvSpPr>
            <p:nvPr/>
          </p:nvSpPr>
          <p:spPr bwMode="white">
            <a:xfrm>
              <a:off x="7296151"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525"/>
            <p:cNvSpPr>
              <a:spLocks/>
            </p:cNvSpPr>
            <p:nvPr/>
          </p:nvSpPr>
          <p:spPr bwMode="white">
            <a:xfrm>
              <a:off x="7466013"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526"/>
            <p:cNvSpPr>
              <a:spLocks/>
            </p:cNvSpPr>
            <p:nvPr/>
          </p:nvSpPr>
          <p:spPr bwMode="white">
            <a:xfrm>
              <a:off x="746601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527"/>
            <p:cNvSpPr>
              <a:spLocks/>
            </p:cNvSpPr>
            <p:nvPr/>
          </p:nvSpPr>
          <p:spPr bwMode="white">
            <a:xfrm>
              <a:off x="74660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Oval 528"/>
            <p:cNvSpPr>
              <a:spLocks noChangeArrowheads="1"/>
            </p:cNvSpPr>
            <p:nvPr/>
          </p:nvSpPr>
          <p:spPr bwMode="white">
            <a:xfrm>
              <a:off x="74660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529"/>
            <p:cNvSpPr>
              <a:spLocks/>
            </p:cNvSpPr>
            <p:nvPr/>
          </p:nvSpPr>
          <p:spPr bwMode="white">
            <a:xfrm>
              <a:off x="7810501"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Oval 530"/>
            <p:cNvSpPr>
              <a:spLocks noChangeArrowheads="1"/>
            </p:cNvSpPr>
            <p:nvPr/>
          </p:nvSpPr>
          <p:spPr bwMode="white">
            <a:xfrm>
              <a:off x="7810501"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531"/>
            <p:cNvSpPr>
              <a:spLocks/>
            </p:cNvSpPr>
            <p:nvPr/>
          </p:nvSpPr>
          <p:spPr bwMode="white">
            <a:xfrm>
              <a:off x="7978776"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Oval 532"/>
            <p:cNvSpPr>
              <a:spLocks noChangeArrowheads="1"/>
            </p:cNvSpPr>
            <p:nvPr/>
          </p:nvSpPr>
          <p:spPr bwMode="white">
            <a:xfrm>
              <a:off x="815181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533"/>
            <p:cNvSpPr>
              <a:spLocks/>
            </p:cNvSpPr>
            <p:nvPr/>
          </p:nvSpPr>
          <p:spPr bwMode="white">
            <a:xfrm>
              <a:off x="81518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Oval 534"/>
            <p:cNvSpPr>
              <a:spLocks noChangeArrowheads="1"/>
            </p:cNvSpPr>
            <p:nvPr/>
          </p:nvSpPr>
          <p:spPr bwMode="white">
            <a:xfrm>
              <a:off x="81518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535"/>
            <p:cNvSpPr>
              <a:spLocks/>
            </p:cNvSpPr>
            <p:nvPr/>
          </p:nvSpPr>
          <p:spPr bwMode="white">
            <a:xfrm>
              <a:off x="8324851"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Oval 536"/>
            <p:cNvSpPr>
              <a:spLocks noChangeArrowheads="1"/>
            </p:cNvSpPr>
            <p:nvPr/>
          </p:nvSpPr>
          <p:spPr bwMode="white">
            <a:xfrm>
              <a:off x="8324851"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537"/>
            <p:cNvSpPr>
              <a:spLocks/>
            </p:cNvSpPr>
            <p:nvPr/>
          </p:nvSpPr>
          <p:spPr bwMode="white">
            <a:xfrm>
              <a:off x="849312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538"/>
            <p:cNvSpPr>
              <a:spLocks/>
            </p:cNvSpPr>
            <p:nvPr/>
          </p:nvSpPr>
          <p:spPr bwMode="white">
            <a:xfrm>
              <a:off x="8493126"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Oval 539"/>
            <p:cNvSpPr>
              <a:spLocks noChangeArrowheads="1"/>
            </p:cNvSpPr>
            <p:nvPr/>
          </p:nvSpPr>
          <p:spPr bwMode="white">
            <a:xfrm>
              <a:off x="8493126"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Oval 540"/>
            <p:cNvSpPr>
              <a:spLocks noChangeArrowheads="1"/>
            </p:cNvSpPr>
            <p:nvPr/>
          </p:nvSpPr>
          <p:spPr bwMode="white">
            <a:xfrm>
              <a:off x="849312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541"/>
            <p:cNvSpPr>
              <a:spLocks/>
            </p:cNvSpPr>
            <p:nvPr/>
          </p:nvSpPr>
          <p:spPr bwMode="white">
            <a:xfrm>
              <a:off x="866616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542"/>
            <p:cNvSpPr>
              <a:spLocks/>
            </p:cNvSpPr>
            <p:nvPr/>
          </p:nvSpPr>
          <p:spPr bwMode="white">
            <a:xfrm>
              <a:off x="86661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Oval 543"/>
            <p:cNvSpPr>
              <a:spLocks noChangeArrowheads="1"/>
            </p:cNvSpPr>
            <p:nvPr/>
          </p:nvSpPr>
          <p:spPr bwMode="white">
            <a:xfrm>
              <a:off x="866616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Oval 544"/>
            <p:cNvSpPr>
              <a:spLocks noChangeArrowheads="1"/>
            </p:cNvSpPr>
            <p:nvPr/>
          </p:nvSpPr>
          <p:spPr bwMode="white">
            <a:xfrm>
              <a:off x="8839201"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545"/>
            <p:cNvSpPr>
              <a:spLocks/>
            </p:cNvSpPr>
            <p:nvPr/>
          </p:nvSpPr>
          <p:spPr bwMode="white">
            <a:xfrm>
              <a:off x="883443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546"/>
            <p:cNvSpPr>
              <a:spLocks/>
            </p:cNvSpPr>
            <p:nvPr/>
          </p:nvSpPr>
          <p:spPr bwMode="white">
            <a:xfrm>
              <a:off x="9007476"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Oval 547"/>
            <p:cNvSpPr>
              <a:spLocks noChangeArrowheads="1"/>
            </p:cNvSpPr>
            <p:nvPr/>
          </p:nvSpPr>
          <p:spPr bwMode="white">
            <a:xfrm>
              <a:off x="900747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Oval 548"/>
            <p:cNvSpPr>
              <a:spLocks noChangeArrowheads="1"/>
            </p:cNvSpPr>
            <p:nvPr/>
          </p:nvSpPr>
          <p:spPr bwMode="white">
            <a:xfrm>
              <a:off x="9180513"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Oval 549"/>
            <p:cNvSpPr>
              <a:spLocks noChangeArrowheads="1"/>
            </p:cNvSpPr>
            <p:nvPr/>
          </p:nvSpPr>
          <p:spPr bwMode="white">
            <a:xfrm>
              <a:off x="918051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Oval 550"/>
            <p:cNvSpPr>
              <a:spLocks noChangeArrowheads="1"/>
            </p:cNvSpPr>
            <p:nvPr/>
          </p:nvSpPr>
          <p:spPr bwMode="white">
            <a:xfrm>
              <a:off x="91805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Oval 551"/>
            <p:cNvSpPr>
              <a:spLocks noChangeArrowheads="1"/>
            </p:cNvSpPr>
            <p:nvPr/>
          </p:nvSpPr>
          <p:spPr bwMode="white">
            <a:xfrm>
              <a:off x="918051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552"/>
            <p:cNvSpPr>
              <a:spLocks/>
            </p:cNvSpPr>
            <p:nvPr/>
          </p:nvSpPr>
          <p:spPr bwMode="white">
            <a:xfrm>
              <a:off x="934878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Oval 553"/>
            <p:cNvSpPr>
              <a:spLocks noChangeArrowheads="1"/>
            </p:cNvSpPr>
            <p:nvPr/>
          </p:nvSpPr>
          <p:spPr bwMode="white">
            <a:xfrm>
              <a:off x="9351963"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554"/>
            <p:cNvSpPr>
              <a:spLocks/>
            </p:cNvSpPr>
            <p:nvPr/>
          </p:nvSpPr>
          <p:spPr bwMode="white">
            <a:xfrm>
              <a:off x="9521826"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555"/>
            <p:cNvSpPr>
              <a:spLocks/>
            </p:cNvSpPr>
            <p:nvPr/>
          </p:nvSpPr>
          <p:spPr bwMode="white">
            <a:xfrm>
              <a:off x="9693276"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Oval 556"/>
            <p:cNvSpPr>
              <a:spLocks noChangeArrowheads="1"/>
            </p:cNvSpPr>
            <p:nvPr/>
          </p:nvSpPr>
          <p:spPr bwMode="white">
            <a:xfrm>
              <a:off x="9866313"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557"/>
            <p:cNvSpPr>
              <a:spLocks/>
            </p:cNvSpPr>
            <p:nvPr/>
          </p:nvSpPr>
          <p:spPr bwMode="white">
            <a:xfrm>
              <a:off x="9866313"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558"/>
            <p:cNvSpPr>
              <a:spLocks/>
            </p:cNvSpPr>
            <p:nvPr/>
          </p:nvSpPr>
          <p:spPr bwMode="white">
            <a:xfrm>
              <a:off x="9866313"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Oval 559"/>
            <p:cNvSpPr>
              <a:spLocks noChangeArrowheads="1"/>
            </p:cNvSpPr>
            <p:nvPr/>
          </p:nvSpPr>
          <p:spPr bwMode="white">
            <a:xfrm>
              <a:off x="9866313"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Oval 560"/>
            <p:cNvSpPr>
              <a:spLocks noChangeArrowheads="1"/>
            </p:cNvSpPr>
            <p:nvPr/>
          </p:nvSpPr>
          <p:spPr bwMode="white">
            <a:xfrm>
              <a:off x="986631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561"/>
            <p:cNvSpPr>
              <a:spLocks/>
            </p:cNvSpPr>
            <p:nvPr/>
          </p:nvSpPr>
          <p:spPr bwMode="white">
            <a:xfrm>
              <a:off x="10036176"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562"/>
            <p:cNvSpPr>
              <a:spLocks/>
            </p:cNvSpPr>
            <p:nvPr/>
          </p:nvSpPr>
          <p:spPr bwMode="white">
            <a:xfrm>
              <a:off x="10036176"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63"/>
            <p:cNvSpPr>
              <a:spLocks/>
            </p:cNvSpPr>
            <p:nvPr/>
          </p:nvSpPr>
          <p:spPr bwMode="white">
            <a:xfrm>
              <a:off x="10036176"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564"/>
            <p:cNvSpPr>
              <a:spLocks/>
            </p:cNvSpPr>
            <p:nvPr/>
          </p:nvSpPr>
          <p:spPr bwMode="white">
            <a:xfrm>
              <a:off x="10036176"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Oval 565"/>
            <p:cNvSpPr>
              <a:spLocks noChangeArrowheads="1"/>
            </p:cNvSpPr>
            <p:nvPr/>
          </p:nvSpPr>
          <p:spPr bwMode="white">
            <a:xfrm>
              <a:off x="10036176"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566"/>
            <p:cNvSpPr>
              <a:spLocks/>
            </p:cNvSpPr>
            <p:nvPr/>
          </p:nvSpPr>
          <p:spPr bwMode="white">
            <a:xfrm>
              <a:off x="1038066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567"/>
            <p:cNvSpPr>
              <a:spLocks/>
            </p:cNvSpPr>
            <p:nvPr/>
          </p:nvSpPr>
          <p:spPr bwMode="white">
            <a:xfrm>
              <a:off x="1038066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Oval 568"/>
            <p:cNvSpPr>
              <a:spLocks noChangeArrowheads="1"/>
            </p:cNvSpPr>
            <p:nvPr/>
          </p:nvSpPr>
          <p:spPr bwMode="white">
            <a:xfrm>
              <a:off x="10380663"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569"/>
            <p:cNvSpPr>
              <a:spLocks/>
            </p:cNvSpPr>
            <p:nvPr/>
          </p:nvSpPr>
          <p:spPr bwMode="white">
            <a:xfrm>
              <a:off x="105489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570"/>
            <p:cNvSpPr>
              <a:spLocks/>
            </p:cNvSpPr>
            <p:nvPr/>
          </p:nvSpPr>
          <p:spPr bwMode="white">
            <a:xfrm>
              <a:off x="10721976"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571"/>
            <p:cNvSpPr>
              <a:spLocks/>
            </p:cNvSpPr>
            <p:nvPr/>
          </p:nvSpPr>
          <p:spPr bwMode="white">
            <a:xfrm>
              <a:off x="1072197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Oval 572"/>
            <p:cNvSpPr>
              <a:spLocks noChangeArrowheads="1"/>
            </p:cNvSpPr>
            <p:nvPr/>
          </p:nvSpPr>
          <p:spPr bwMode="white">
            <a:xfrm>
              <a:off x="10721976"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Oval 573"/>
            <p:cNvSpPr>
              <a:spLocks noChangeArrowheads="1"/>
            </p:cNvSpPr>
            <p:nvPr/>
          </p:nvSpPr>
          <p:spPr bwMode="white">
            <a:xfrm>
              <a:off x="10895013"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574"/>
            <p:cNvSpPr>
              <a:spLocks/>
            </p:cNvSpPr>
            <p:nvPr/>
          </p:nvSpPr>
          <p:spPr bwMode="white">
            <a:xfrm>
              <a:off x="1089501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75"/>
            <p:cNvSpPr>
              <a:spLocks/>
            </p:cNvSpPr>
            <p:nvPr/>
          </p:nvSpPr>
          <p:spPr bwMode="white">
            <a:xfrm>
              <a:off x="1106328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576"/>
            <p:cNvSpPr>
              <a:spLocks/>
            </p:cNvSpPr>
            <p:nvPr/>
          </p:nvSpPr>
          <p:spPr bwMode="white">
            <a:xfrm>
              <a:off x="11236326"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77"/>
            <p:cNvSpPr>
              <a:spLocks/>
            </p:cNvSpPr>
            <p:nvPr/>
          </p:nvSpPr>
          <p:spPr bwMode="white">
            <a:xfrm>
              <a:off x="11236326"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Oval 578"/>
            <p:cNvSpPr>
              <a:spLocks noChangeArrowheads="1"/>
            </p:cNvSpPr>
            <p:nvPr/>
          </p:nvSpPr>
          <p:spPr bwMode="white">
            <a:xfrm>
              <a:off x="11236326"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79"/>
            <p:cNvSpPr>
              <a:spLocks/>
            </p:cNvSpPr>
            <p:nvPr/>
          </p:nvSpPr>
          <p:spPr bwMode="white">
            <a:xfrm>
              <a:off x="1123632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Oval 580"/>
            <p:cNvSpPr>
              <a:spLocks noChangeArrowheads="1"/>
            </p:cNvSpPr>
            <p:nvPr/>
          </p:nvSpPr>
          <p:spPr bwMode="white">
            <a:xfrm>
              <a:off x="11236326"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Oval 581"/>
            <p:cNvSpPr>
              <a:spLocks noChangeArrowheads="1"/>
            </p:cNvSpPr>
            <p:nvPr/>
          </p:nvSpPr>
          <p:spPr bwMode="white">
            <a:xfrm>
              <a:off x="1123632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Oval 582"/>
            <p:cNvSpPr>
              <a:spLocks noChangeArrowheads="1"/>
            </p:cNvSpPr>
            <p:nvPr/>
          </p:nvSpPr>
          <p:spPr bwMode="white">
            <a:xfrm>
              <a:off x="11409363"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Oval 583"/>
            <p:cNvSpPr>
              <a:spLocks noChangeArrowheads="1"/>
            </p:cNvSpPr>
            <p:nvPr/>
          </p:nvSpPr>
          <p:spPr bwMode="white">
            <a:xfrm>
              <a:off x="114093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84"/>
            <p:cNvSpPr>
              <a:spLocks/>
            </p:cNvSpPr>
            <p:nvPr/>
          </p:nvSpPr>
          <p:spPr bwMode="white">
            <a:xfrm>
              <a:off x="11577638"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585"/>
            <p:cNvSpPr>
              <a:spLocks/>
            </p:cNvSpPr>
            <p:nvPr/>
          </p:nvSpPr>
          <p:spPr bwMode="white">
            <a:xfrm>
              <a:off x="1157763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586"/>
            <p:cNvSpPr>
              <a:spLocks/>
            </p:cNvSpPr>
            <p:nvPr/>
          </p:nvSpPr>
          <p:spPr bwMode="white">
            <a:xfrm>
              <a:off x="11577638"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587"/>
            <p:cNvSpPr>
              <a:spLocks/>
            </p:cNvSpPr>
            <p:nvPr/>
          </p:nvSpPr>
          <p:spPr bwMode="white">
            <a:xfrm>
              <a:off x="11922126" y="-2135188"/>
              <a:ext cx="169863"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Oval 588"/>
            <p:cNvSpPr>
              <a:spLocks noChangeArrowheads="1"/>
            </p:cNvSpPr>
            <p:nvPr/>
          </p:nvSpPr>
          <p:spPr bwMode="white">
            <a:xfrm>
              <a:off x="11922126"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589"/>
            <p:cNvSpPr>
              <a:spLocks/>
            </p:cNvSpPr>
            <p:nvPr/>
          </p:nvSpPr>
          <p:spPr bwMode="white">
            <a:xfrm>
              <a:off x="11922126"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Oval 590"/>
            <p:cNvSpPr>
              <a:spLocks noChangeArrowheads="1"/>
            </p:cNvSpPr>
            <p:nvPr/>
          </p:nvSpPr>
          <p:spPr bwMode="white">
            <a:xfrm>
              <a:off x="11922126"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Oval 591"/>
            <p:cNvSpPr>
              <a:spLocks noChangeArrowheads="1"/>
            </p:cNvSpPr>
            <p:nvPr/>
          </p:nvSpPr>
          <p:spPr bwMode="white">
            <a:xfrm>
              <a:off x="11922126"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592"/>
            <p:cNvSpPr>
              <a:spLocks/>
            </p:cNvSpPr>
            <p:nvPr/>
          </p:nvSpPr>
          <p:spPr bwMode="white">
            <a:xfrm>
              <a:off x="12091988"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Oval 593"/>
            <p:cNvSpPr>
              <a:spLocks noChangeArrowheads="1"/>
            </p:cNvSpPr>
            <p:nvPr/>
          </p:nvSpPr>
          <p:spPr bwMode="white">
            <a:xfrm>
              <a:off x="120919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594"/>
            <p:cNvSpPr>
              <a:spLocks/>
            </p:cNvSpPr>
            <p:nvPr/>
          </p:nvSpPr>
          <p:spPr bwMode="white">
            <a:xfrm>
              <a:off x="1226343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595"/>
            <p:cNvSpPr>
              <a:spLocks/>
            </p:cNvSpPr>
            <p:nvPr/>
          </p:nvSpPr>
          <p:spPr bwMode="white">
            <a:xfrm>
              <a:off x="122634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596"/>
            <p:cNvSpPr>
              <a:spLocks/>
            </p:cNvSpPr>
            <p:nvPr/>
          </p:nvSpPr>
          <p:spPr bwMode="white">
            <a:xfrm>
              <a:off x="122634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597"/>
            <p:cNvSpPr>
              <a:spLocks/>
            </p:cNvSpPr>
            <p:nvPr/>
          </p:nvSpPr>
          <p:spPr bwMode="white">
            <a:xfrm>
              <a:off x="12436476"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Oval 598"/>
            <p:cNvSpPr>
              <a:spLocks noChangeArrowheads="1"/>
            </p:cNvSpPr>
            <p:nvPr/>
          </p:nvSpPr>
          <p:spPr bwMode="white">
            <a:xfrm>
              <a:off x="12436476"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Oval 599"/>
            <p:cNvSpPr>
              <a:spLocks noChangeArrowheads="1"/>
            </p:cNvSpPr>
            <p:nvPr/>
          </p:nvSpPr>
          <p:spPr bwMode="white">
            <a:xfrm>
              <a:off x="12436476"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600"/>
            <p:cNvSpPr>
              <a:spLocks/>
            </p:cNvSpPr>
            <p:nvPr/>
          </p:nvSpPr>
          <p:spPr bwMode="white">
            <a:xfrm>
              <a:off x="12604751"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Oval 601"/>
            <p:cNvSpPr>
              <a:spLocks noChangeArrowheads="1"/>
            </p:cNvSpPr>
            <p:nvPr/>
          </p:nvSpPr>
          <p:spPr bwMode="white">
            <a:xfrm>
              <a:off x="12604751"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Oval 602"/>
            <p:cNvSpPr>
              <a:spLocks noChangeArrowheads="1"/>
            </p:cNvSpPr>
            <p:nvPr/>
          </p:nvSpPr>
          <p:spPr bwMode="white">
            <a:xfrm>
              <a:off x="127777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603"/>
            <p:cNvSpPr>
              <a:spLocks/>
            </p:cNvSpPr>
            <p:nvPr/>
          </p:nvSpPr>
          <p:spPr bwMode="white">
            <a:xfrm>
              <a:off x="127777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Oval 604"/>
            <p:cNvSpPr>
              <a:spLocks noChangeArrowheads="1"/>
            </p:cNvSpPr>
            <p:nvPr/>
          </p:nvSpPr>
          <p:spPr bwMode="white">
            <a:xfrm>
              <a:off x="127777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Oval 605"/>
            <p:cNvSpPr>
              <a:spLocks noChangeArrowheads="1"/>
            </p:cNvSpPr>
            <p:nvPr/>
          </p:nvSpPr>
          <p:spPr bwMode="white">
            <a:xfrm>
              <a:off x="127777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Oval 606"/>
            <p:cNvSpPr>
              <a:spLocks noChangeArrowheads="1"/>
            </p:cNvSpPr>
            <p:nvPr/>
          </p:nvSpPr>
          <p:spPr bwMode="white">
            <a:xfrm>
              <a:off x="12950826"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Oval 608"/>
            <p:cNvSpPr>
              <a:spLocks noChangeArrowheads="1"/>
            </p:cNvSpPr>
            <p:nvPr/>
          </p:nvSpPr>
          <p:spPr bwMode="white">
            <a:xfrm>
              <a:off x="12950825"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609"/>
            <p:cNvSpPr>
              <a:spLocks/>
            </p:cNvSpPr>
            <p:nvPr/>
          </p:nvSpPr>
          <p:spPr bwMode="white">
            <a:xfrm>
              <a:off x="131191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Oval 610"/>
            <p:cNvSpPr>
              <a:spLocks noChangeArrowheads="1"/>
            </p:cNvSpPr>
            <p:nvPr/>
          </p:nvSpPr>
          <p:spPr bwMode="white">
            <a:xfrm>
              <a:off x="132921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Oval 611"/>
            <p:cNvSpPr>
              <a:spLocks noChangeArrowheads="1"/>
            </p:cNvSpPr>
            <p:nvPr/>
          </p:nvSpPr>
          <p:spPr bwMode="white">
            <a:xfrm>
              <a:off x="132921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12"/>
            <p:cNvSpPr>
              <a:spLocks/>
            </p:cNvSpPr>
            <p:nvPr/>
          </p:nvSpPr>
          <p:spPr bwMode="white">
            <a:xfrm>
              <a:off x="13460413"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613"/>
            <p:cNvSpPr>
              <a:spLocks/>
            </p:cNvSpPr>
            <p:nvPr/>
          </p:nvSpPr>
          <p:spPr bwMode="white">
            <a:xfrm>
              <a:off x="13465175"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614"/>
            <p:cNvSpPr>
              <a:spLocks/>
            </p:cNvSpPr>
            <p:nvPr/>
          </p:nvSpPr>
          <p:spPr bwMode="white">
            <a:xfrm>
              <a:off x="138064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Oval 615"/>
            <p:cNvSpPr>
              <a:spLocks noChangeArrowheads="1"/>
            </p:cNvSpPr>
            <p:nvPr/>
          </p:nvSpPr>
          <p:spPr bwMode="white">
            <a:xfrm>
              <a:off x="138064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Oval 616"/>
            <p:cNvSpPr>
              <a:spLocks noChangeArrowheads="1"/>
            </p:cNvSpPr>
            <p:nvPr/>
          </p:nvSpPr>
          <p:spPr bwMode="white">
            <a:xfrm>
              <a:off x="13806488"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617"/>
            <p:cNvSpPr>
              <a:spLocks/>
            </p:cNvSpPr>
            <p:nvPr/>
          </p:nvSpPr>
          <p:spPr bwMode="white">
            <a:xfrm>
              <a:off x="13977938"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Oval 618"/>
            <p:cNvSpPr>
              <a:spLocks noChangeArrowheads="1"/>
            </p:cNvSpPr>
            <p:nvPr/>
          </p:nvSpPr>
          <p:spPr bwMode="white">
            <a:xfrm>
              <a:off x="14147800" y="-2308225"/>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619"/>
            <p:cNvSpPr>
              <a:spLocks/>
            </p:cNvSpPr>
            <p:nvPr/>
          </p:nvSpPr>
          <p:spPr bwMode="white">
            <a:xfrm>
              <a:off x="141478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620"/>
            <p:cNvSpPr>
              <a:spLocks/>
            </p:cNvSpPr>
            <p:nvPr/>
          </p:nvSpPr>
          <p:spPr bwMode="white">
            <a:xfrm>
              <a:off x="141478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Oval 621"/>
            <p:cNvSpPr>
              <a:spLocks noChangeArrowheads="1"/>
            </p:cNvSpPr>
            <p:nvPr/>
          </p:nvSpPr>
          <p:spPr bwMode="white">
            <a:xfrm>
              <a:off x="14147800"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Oval 622"/>
            <p:cNvSpPr>
              <a:spLocks noChangeArrowheads="1"/>
            </p:cNvSpPr>
            <p:nvPr/>
          </p:nvSpPr>
          <p:spPr bwMode="white">
            <a:xfrm>
              <a:off x="14492288" y="-2308225"/>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Oval 623"/>
            <p:cNvSpPr>
              <a:spLocks noChangeArrowheads="1"/>
            </p:cNvSpPr>
            <p:nvPr/>
          </p:nvSpPr>
          <p:spPr bwMode="white">
            <a:xfrm>
              <a:off x="14492288"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624"/>
            <p:cNvSpPr>
              <a:spLocks/>
            </p:cNvSpPr>
            <p:nvPr/>
          </p:nvSpPr>
          <p:spPr bwMode="white">
            <a:xfrm>
              <a:off x="1466215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625"/>
            <p:cNvSpPr>
              <a:spLocks/>
            </p:cNvSpPr>
            <p:nvPr/>
          </p:nvSpPr>
          <p:spPr bwMode="white">
            <a:xfrm>
              <a:off x="146621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626"/>
            <p:cNvSpPr>
              <a:spLocks/>
            </p:cNvSpPr>
            <p:nvPr/>
          </p:nvSpPr>
          <p:spPr bwMode="white">
            <a:xfrm>
              <a:off x="146621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Oval 627"/>
            <p:cNvSpPr>
              <a:spLocks noChangeArrowheads="1"/>
            </p:cNvSpPr>
            <p:nvPr/>
          </p:nvSpPr>
          <p:spPr bwMode="white">
            <a:xfrm>
              <a:off x="14662150"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628"/>
            <p:cNvSpPr>
              <a:spLocks/>
            </p:cNvSpPr>
            <p:nvPr/>
          </p:nvSpPr>
          <p:spPr bwMode="white">
            <a:xfrm>
              <a:off x="14833600"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Oval 629"/>
            <p:cNvSpPr>
              <a:spLocks noChangeArrowheads="1"/>
            </p:cNvSpPr>
            <p:nvPr/>
          </p:nvSpPr>
          <p:spPr bwMode="white">
            <a:xfrm>
              <a:off x="148336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630"/>
            <p:cNvSpPr>
              <a:spLocks/>
            </p:cNvSpPr>
            <p:nvPr/>
          </p:nvSpPr>
          <p:spPr bwMode="white">
            <a:xfrm>
              <a:off x="151749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631"/>
            <p:cNvSpPr>
              <a:spLocks/>
            </p:cNvSpPr>
            <p:nvPr/>
          </p:nvSpPr>
          <p:spPr bwMode="white">
            <a:xfrm>
              <a:off x="151749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Oval 632"/>
            <p:cNvSpPr>
              <a:spLocks noChangeArrowheads="1"/>
            </p:cNvSpPr>
            <p:nvPr/>
          </p:nvSpPr>
          <p:spPr bwMode="white">
            <a:xfrm>
              <a:off x="1517491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Oval 633"/>
            <p:cNvSpPr>
              <a:spLocks noChangeArrowheads="1"/>
            </p:cNvSpPr>
            <p:nvPr/>
          </p:nvSpPr>
          <p:spPr bwMode="white">
            <a:xfrm>
              <a:off x="151749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Oval 634"/>
            <p:cNvSpPr>
              <a:spLocks noChangeArrowheads="1"/>
            </p:cNvSpPr>
            <p:nvPr/>
          </p:nvSpPr>
          <p:spPr bwMode="white">
            <a:xfrm>
              <a:off x="153479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Oval 635"/>
            <p:cNvSpPr>
              <a:spLocks noChangeArrowheads="1"/>
            </p:cNvSpPr>
            <p:nvPr/>
          </p:nvSpPr>
          <p:spPr bwMode="white">
            <a:xfrm>
              <a:off x="1534795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Oval 636"/>
            <p:cNvSpPr>
              <a:spLocks noChangeArrowheads="1"/>
            </p:cNvSpPr>
            <p:nvPr/>
          </p:nvSpPr>
          <p:spPr bwMode="white">
            <a:xfrm>
              <a:off x="153479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637"/>
            <p:cNvSpPr>
              <a:spLocks/>
            </p:cNvSpPr>
            <p:nvPr/>
          </p:nvSpPr>
          <p:spPr bwMode="white">
            <a:xfrm>
              <a:off x="1552098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638"/>
            <p:cNvSpPr>
              <a:spLocks/>
            </p:cNvSpPr>
            <p:nvPr/>
          </p:nvSpPr>
          <p:spPr bwMode="white">
            <a:xfrm>
              <a:off x="158623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Oval 639"/>
            <p:cNvSpPr>
              <a:spLocks noChangeArrowheads="1"/>
            </p:cNvSpPr>
            <p:nvPr/>
          </p:nvSpPr>
          <p:spPr bwMode="white">
            <a:xfrm>
              <a:off x="1586230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Oval 640"/>
            <p:cNvSpPr>
              <a:spLocks noChangeArrowheads="1"/>
            </p:cNvSpPr>
            <p:nvPr/>
          </p:nvSpPr>
          <p:spPr bwMode="white">
            <a:xfrm>
              <a:off x="16035338"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Oval 641"/>
            <p:cNvSpPr>
              <a:spLocks noChangeArrowheads="1"/>
            </p:cNvSpPr>
            <p:nvPr/>
          </p:nvSpPr>
          <p:spPr bwMode="white">
            <a:xfrm>
              <a:off x="1620361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642"/>
            <p:cNvSpPr>
              <a:spLocks/>
            </p:cNvSpPr>
            <p:nvPr/>
          </p:nvSpPr>
          <p:spPr bwMode="white">
            <a:xfrm>
              <a:off x="162036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Oval 643"/>
            <p:cNvSpPr>
              <a:spLocks noChangeArrowheads="1"/>
            </p:cNvSpPr>
            <p:nvPr/>
          </p:nvSpPr>
          <p:spPr bwMode="white">
            <a:xfrm>
              <a:off x="162036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644"/>
            <p:cNvSpPr>
              <a:spLocks/>
            </p:cNvSpPr>
            <p:nvPr/>
          </p:nvSpPr>
          <p:spPr bwMode="white">
            <a:xfrm>
              <a:off x="163766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Oval 645"/>
            <p:cNvSpPr>
              <a:spLocks noChangeArrowheads="1"/>
            </p:cNvSpPr>
            <p:nvPr/>
          </p:nvSpPr>
          <p:spPr bwMode="white">
            <a:xfrm>
              <a:off x="16376650"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646"/>
            <p:cNvSpPr>
              <a:spLocks/>
            </p:cNvSpPr>
            <p:nvPr/>
          </p:nvSpPr>
          <p:spPr bwMode="white">
            <a:xfrm>
              <a:off x="16548100"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Oval 647"/>
            <p:cNvSpPr>
              <a:spLocks noChangeArrowheads="1"/>
            </p:cNvSpPr>
            <p:nvPr/>
          </p:nvSpPr>
          <p:spPr bwMode="white">
            <a:xfrm>
              <a:off x="16548100"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Oval 648"/>
            <p:cNvSpPr>
              <a:spLocks noChangeArrowheads="1"/>
            </p:cNvSpPr>
            <p:nvPr/>
          </p:nvSpPr>
          <p:spPr bwMode="white">
            <a:xfrm>
              <a:off x="1654810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Oval 649"/>
            <p:cNvSpPr>
              <a:spLocks noChangeArrowheads="1"/>
            </p:cNvSpPr>
            <p:nvPr/>
          </p:nvSpPr>
          <p:spPr bwMode="white">
            <a:xfrm>
              <a:off x="16548100"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Oval 650"/>
            <p:cNvSpPr>
              <a:spLocks noChangeArrowheads="1"/>
            </p:cNvSpPr>
            <p:nvPr/>
          </p:nvSpPr>
          <p:spPr bwMode="white">
            <a:xfrm>
              <a:off x="1671796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651"/>
            <p:cNvSpPr>
              <a:spLocks/>
            </p:cNvSpPr>
            <p:nvPr/>
          </p:nvSpPr>
          <p:spPr bwMode="white">
            <a:xfrm>
              <a:off x="16889413"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Oval 652"/>
            <p:cNvSpPr>
              <a:spLocks noChangeArrowheads="1"/>
            </p:cNvSpPr>
            <p:nvPr/>
          </p:nvSpPr>
          <p:spPr bwMode="white">
            <a:xfrm>
              <a:off x="17062450"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653"/>
            <p:cNvSpPr>
              <a:spLocks/>
            </p:cNvSpPr>
            <p:nvPr/>
          </p:nvSpPr>
          <p:spPr bwMode="white">
            <a:xfrm>
              <a:off x="17062450"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654"/>
            <p:cNvSpPr>
              <a:spLocks/>
            </p:cNvSpPr>
            <p:nvPr/>
          </p:nvSpPr>
          <p:spPr bwMode="white">
            <a:xfrm>
              <a:off x="17062450"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Oval 655"/>
            <p:cNvSpPr>
              <a:spLocks noChangeArrowheads="1"/>
            </p:cNvSpPr>
            <p:nvPr/>
          </p:nvSpPr>
          <p:spPr bwMode="white">
            <a:xfrm>
              <a:off x="1706245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Oval 656"/>
            <p:cNvSpPr>
              <a:spLocks noChangeArrowheads="1"/>
            </p:cNvSpPr>
            <p:nvPr/>
          </p:nvSpPr>
          <p:spPr bwMode="white">
            <a:xfrm>
              <a:off x="172307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Oval 657"/>
            <p:cNvSpPr>
              <a:spLocks noChangeArrowheads="1"/>
            </p:cNvSpPr>
            <p:nvPr/>
          </p:nvSpPr>
          <p:spPr bwMode="white">
            <a:xfrm>
              <a:off x="172307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Oval 658"/>
            <p:cNvSpPr>
              <a:spLocks noChangeArrowheads="1"/>
            </p:cNvSpPr>
            <p:nvPr/>
          </p:nvSpPr>
          <p:spPr bwMode="white">
            <a:xfrm>
              <a:off x="172307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659"/>
            <p:cNvSpPr>
              <a:spLocks/>
            </p:cNvSpPr>
            <p:nvPr/>
          </p:nvSpPr>
          <p:spPr bwMode="white">
            <a:xfrm>
              <a:off x="174037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660"/>
            <p:cNvSpPr>
              <a:spLocks/>
            </p:cNvSpPr>
            <p:nvPr/>
          </p:nvSpPr>
          <p:spPr bwMode="white">
            <a:xfrm>
              <a:off x="17572038" y="-1274763"/>
              <a:ext cx="173038" cy="174625"/>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Oval 661"/>
            <p:cNvSpPr>
              <a:spLocks noChangeArrowheads="1"/>
            </p:cNvSpPr>
            <p:nvPr/>
          </p:nvSpPr>
          <p:spPr bwMode="white">
            <a:xfrm>
              <a:off x="1757680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Oval 662"/>
            <p:cNvSpPr>
              <a:spLocks noChangeArrowheads="1"/>
            </p:cNvSpPr>
            <p:nvPr/>
          </p:nvSpPr>
          <p:spPr bwMode="white">
            <a:xfrm>
              <a:off x="1757680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Oval 663"/>
            <p:cNvSpPr>
              <a:spLocks noChangeArrowheads="1"/>
            </p:cNvSpPr>
            <p:nvPr/>
          </p:nvSpPr>
          <p:spPr bwMode="white">
            <a:xfrm>
              <a:off x="17576800"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664"/>
            <p:cNvSpPr>
              <a:spLocks/>
            </p:cNvSpPr>
            <p:nvPr/>
          </p:nvSpPr>
          <p:spPr bwMode="white">
            <a:xfrm>
              <a:off x="179181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665"/>
            <p:cNvSpPr>
              <a:spLocks/>
            </p:cNvSpPr>
            <p:nvPr/>
          </p:nvSpPr>
          <p:spPr bwMode="white">
            <a:xfrm>
              <a:off x="179181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666"/>
            <p:cNvSpPr>
              <a:spLocks/>
            </p:cNvSpPr>
            <p:nvPr/>
          </p:nvSpPr>
          <p:spPr bwMode="white">
            <a:xfrm>
              <a:off x="179181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67"/>
            <p:cNvSpPr>
              <a:spLocks/>
            </p:cNvSpPr>
            <p:nvPr/>
          </p:nvSpPr>
          <p:spPr bwMode="white">
            <a:xfrm>
              <a:off x="179181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Oval 668"/>
            <p:cNvSpPr>
              <a:spLocks noChangeArrowheads="1"/>
            </p:cNvSpPr>
            <p:nvPr/>
          </p:nvSpPr>
          <p:spPr bwMode="white">
            <a:xfrm>
              <a:off x="179181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669"/>
            <p:cNvSpPr>
              <a:spLocks/>
            </p:cNvSpPr>
            <p:nvPr/>
          </p:nvSpPr>
          <p:spPr bwMode="white">
            <a:xfrm>
              <a:off x="182594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670"/>
            <p:cNvSpPr>
              <a:spLocks/>
            </p:cNvSpPr>
            <p:nvPr/>
          </p:nvSpPr>
          <p:spPr bwMode="white">
            <a:xfrm>
              <a:off x="184324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671"/>
            <p:cNvSpPr>
              <a:spLocks/>
            </p:cNvSpPr>
            <p:nvPr/>
          </p:nvSpPr>
          <p:spPr bwMode="white">
            <a:xfrm>
              <a:off x="184324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672"/>
            <p:cNvSpPr>
              <a:spLocks/>
            </p:cNvSpPr>
            <p:nvPr/>
          </p:nvSpPr>
          <p:spPr bwMode="white">
            <a:xfrm>
              <a:off x="1843246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Oval 673"/>
            <p:cNvSpPr>
              <a:spLocks noChangeArrowheads="1"/>
            </p:cNvSpPr>
            <p:nvPr/>
          </p:nvSpPr>
          <p:spPr bwMode="white">
            <a:xfrm>
              <a:off x="1843246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674"/>
            <p:cNvSpPr>
              <a:spLocks/>
            </p:cNvSpPr>
            <p:nvPr/>
          </p:nvSpPr>
          <p:spPr bwMode="white">
            <a:xfrm>
              <a:off x="18086388" y="-1790700"/>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Oval 675"/>
            <p:cNvSpPr>
              <a:spLocks noChangeArrowheads="1"/>
            </p:cNvSpPr>
            <p:nvPr/>
          </p:nvSpPr>
          <p:spPr bwMode="white">
            <a:xfrm>
              <a:off x="-6067425"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676"/>
            <p:cNvSpPr>
              <a:spLocks/>
            </p:cNvSpPr>
            <p:nvPr/>
          </p:nvSpPr>
          <p:spPr bwMode="white">
            <a:xfrm>
              <a:off x="-58975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677"/>
            <p:cNvSpPr>
              <a:spLocks/>
            </p:cNvSpPr>
            <p:nvPr/>
          </p:nvSpPr>
          <p:spPr bwMode="white">
            <a:xfrm>
              <a:off x="-46974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678"/>
            <p:cNvSpPr>
              <a:spLocks/>
            </p:cNvSpPr>
            <p:nvPr/>
          </p:nvSpPr>
          <p:spPr bwMode="white">
            <a:xfrm>
              <a:off x="-31559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679"/>
            <p:cNvSpPr>
              <a:spLocks/>
            </p:cNvSpPr>
            <p:nvPr/>
          </p:nvSpPr>
          <p:spPr bwMode="white">
            <a:xfrm>
              <a:off x="-298291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680"/>
            <p:cNvSpPr>
              <a:spLocks/>
            </p:cNvSpPr>
            <p:nvPr/>
          </p:nvSpPr>
          <p:spPr bwMode="white">
            <a:xfrm>
              <a:off x="-1955800"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681"/>
            <p:cNvSpPr>
              <a:spLocks/>
            </p:cNvSpPr>
            <p:nvPr/>
          </p:nvSpPr>
          <p:spPr bwMode="white">
            <a:xfrm>
              <a:off x="-11001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682"/>
            <p:cNvSpPr>
              <a:spLocks/>
            </p:cNvSpPr>
            <p:nvPr/>
          </p:nvSpPr>
          <p:spPr bwMode="white">
            <a:xfrm>
              <a:off x="101600"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683"/>
            <p:cNvSpPr>
              <a:spLocks/>
            </p:cNvSpPr>
            <p:nvPr/>
          </p:nvSpPr>
          <p:spPr bwMode="white">
            <a:xfrm>
              <a:off x="112871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Oval 684"/>
            <p:cNvSpPr>
              <a:spLocks noChangeArrowheads="1"/>
            </p:cNvSpPr>
            <p:nvPr/>
          </p:nvSpPr>
          <p:spPr bwMode="white">
            <a:xfrm>
              <a:off x="19843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685"/>
            <p:cNvSpPr>
              <a:spLocks/>
            </p:cNvSpPr>
            <p:nvPr/>
          </p:nvSpPr>
          <p:spPr bwMode="white">
            <a:xfrm>
              <a:off x="215741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686"/>
            <p:cNvSpPr>
              <a:spLocks/>
            </p:cNvSpPr>
            <p:nvPr/>
          </p:nvSpPr>
          <p:spPr bwMode="white">
            <a:xfrm>
              <a:off x="33528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687"/>
            <p:cNvSpPr>
              <a:spLocks/>
            </p:cNvSpPr>
            <p:nvPr/>
          </p:nvSpPr>
          <p:spPr bwMode="white">
            <a:xfrm>
              <a:off x="48958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688"/>
            <p:cNvSpPr>
              <a:spLocks/>
            </p:cNvSpPr>
            <p:nvPr/>
          </p:nvSpPr>
          <p:spPr bwMode="white">
            <a:xfrm>
              <a:off x="5237162"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689"/>
            <p:cNvSpPr>
              <a:spLocks/>
            </p:cNvSpPr>
            <p:nvPr/>
          </p:nvSpPr>
          <p:spPr bwMode="white">
            <a:xfrm>
              <a:off x="69516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690"/>
            <p:cNvSpPr>
              <a:spLocks/>
            </p:cNvSpPr>
            <p:nvPr/>
          </p:nvSpPr>
          <p:spPr bwMode="white">
            <a:xfrm>
              <a:off x="72929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691"/>
            <p:cNvSpPr>
              <a:spLocks/>
            </p:cNvSpPr>
            <p:nvPr/>
          </p:nvSpPr>
          <p:spPr bwMode="white">
            <a:xfrm>
              <a:off x="81518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692"/>
            <p:cNvSpPr>
              <a:spLocks/>
            </p:cNvSpPr>
            <p:nvPr/>
          </p:nvSpPr>
          <p:spPr bwMode="white">
            <a:xfrm>
              <a:off x="918051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Oval 693"/>
            <p:cNvSpPr>
              <a:spLocks noChangeArrowheads="1"/>
            </p:cNvSpPr>
            <p:nvPr/>
          </p:nvSpPr>
          <p:spPr bwMode="white">
            <a:xfrm>
              <a:off x="10036175"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694"/>
            <p:cNvSpPr>
              <a:spLocks/>
            </p:cNvSpPr>
            <p:nvPr/>
          </p:nvSpPr>
          <p:spPr bwMode="white">
            <a:xfrm>
              <a:off x="102076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Oval 695"/>
            <p:cNvSpPr>
              <a:spLocks noChangeArrowheads="1"/>
            </p:cNvSpPr>
            <p:nvPr/>
          </p:nvSpPr>
          <p:spPr bwMode="white">
            <a:xfrm>
              <a:off x="11409363"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696"/>
            <p:cNvSpPr>
              <a:spLocks/>
            </p:cNvSpPr>
            <p:nvPr/>
          </p:nvSpPr>
          <p:spPr bwMode="white">
            <a:xfrm>
              <a:off x="12950825"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697"/>
            <p:cNvSpPr>
              <a:spLocks/>
            </p:cNvSpPr>
            <p:nvPr/>
          </p:nvSpPr>
          <p:spPr bwMode="white">
            <a:xfrm>
              <a:off x="1311910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698"/>
            <p:cNvSpPr>
              <a:spLocks/>
            </p:cNvSpPr>
            <p:nvPr/>
          </p:nvSpPr>
          <p:spPr bwMode="white">
            <a:xfrm>
              <a:off x="1414780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699"/>
            <p:cNvSpPr>
              <a:spLocks/>
            </p:cNvSpPr>
            <p:nvPr/>
          </p:nvSpPr>
          <p:spPr bwMode="white">
            <a:xfrm>
              <a:off x="1500663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700"/>
            <p:cNvSpPr>
              <a:spLocks/>
            </p:cNvSpPr>
            <p:nvPr/>
          </p:nvSpPr>
          <p:spPr bwMode="white">
            <a:xfrm>
              <a:off x="162036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701"/>
            <p:cNvSpPr>
              <a:spLocks/>
            </p:cNvSpPr>
            <p:nvPr/>
          </p:nvSpPr>
          <p:spPr bwMode="white">
            <a:xfrm>
              <a:off x="172307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Oval 702"/>
            <p:cNvSpPr>
              <a:spLocks noChangeArrowheads="1"/>
            </p:cNvSpPr>
            <p:nvPr/>
          </p:nvSpPr>
          <p:spPr bwMode="white">
            <a:xfrm>
              <a:off x="1809115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703"/>
            <p:cNvSpPr>
              <a:spLocks/>
            </p:cNvSpPr>
            <p:nvPr/>
          </p:nvSpPr>
          <p:spPr bwMode="white">
            <a:xfrm>
              <a:off x="182594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Oval 704"/>
            <p:cNvSpPr>
              <a:spLocks noChangeArrowheads="1"/>
            </p:cNvSpPr>
            <p:nvPr/>
          </p:nvSpPr>
          <p:spPr bwMode="white">
            <a:xfrm>
              <a:off x="5410200"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hasCustomPrompt="1"/>
          </p:nvPr>
        </p:nvSpPr>
        <p:spPr bwMode="white">
          <a:xfrm>
            <a:off x="1257300" y="2856536"/>
            <a:ext cx="9677400" cy="1144929"/>
          </a:xfrm>
          <a:noFill/>
          <a:ln w="12700">
            <a:noFill/>
          </a:ln>
        </p:spPr>
        <p:txBody>
          <a:bodyPr wrap="square" anchor="ctr" anchorCtr="1">
            <a:noAutofit/>
          </a:bodyPr>
          <a:lstStyle>
            <a:lvl1pPr algn="ctr">
              <a:defRPr sz="6000" spc="-150">
                <a:gradFill>
                  <a:gsLst>
                    <a:gs pos="0">
                      <a:schemeClr val="bg1"/>
                    </a:gs>
                    <a:gs pos="100000">
                      <a:schemeClr val="bg1"/>
                    </a:gs>
                  </a:gsLst>
                  <a:lin ang="5400000" scaled="1"/>
                </a:gradFill>
              </a:defRPr>
            </a:lvl1pPr>
          </a:lstStyle>
          <a:p>
            <a:r>
              <a:rPr lang="en-US"/>
              <a:t>SECTION TITLE</a:t>
            </a:r>
            <a:endParaRPr lang="en-US" dirty="0"/>
          </a:p>
        </p:txBody>
      </p:sp>
    </p:spTree>
    <p:extLst>
      <p:ext uri="{BB962C8B-B14F-4D97-AF65-F5344CB8AC3E}">
        <p14:creationId xmlns:p14="http://schemas.microsoft.com/office/powerpoint/2010/main" val="212324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04800" y="1219200"/>
            <a:ext cx="5715000" cy="4967416"/>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2C880F5A-F62C-D84D-B940-B3A3F9297A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4" name="Footer Placeholder 2">
            <a:extLst>
              <a:ext uri="{FF2B5EF4-FFF2-40B4-BE49-F238E27FC236}">
                <a16:creationId xmlns:a16="http://schemas.microsoft.com/office/drawing/2014/main" id="{F33622D7-24A0-C448-B86E-9A0F6B627267}"/>
              </a:ext>
            </a:extLst>
          </p:cNvPr>
          <p:cNvSpPr>
            <a:spLocks noGrp="1"/>
          </p:cNvSpPr>
          <p:nvPr>
            <p:ph type="ftr" sz="quarter" idx="12"/>
          </p:nvPr>
        </p:nvSpPr>
        <p:spPr>
          <a:xfrm>
            <a:off x="214182" y="6486095"/>
            <a:ext cx="4114800" cy="365125"/>
          </a:xfrm>
          <a:prstGeom prst="rect">
            <a:avLst/>
          </a:prstGeom>
        </p:spPr>
        <p:txBody>
          <a:bodyPr/>
          <a:lstStyle/>
          <a:p>
            <a:endParaRPr lang="en-US" dirty="0"/>
          </a:p>
        </p:txBody>
      </p:sp>
      <p:sp>
        <p:nvSpPr>
          <p:cNvPr id="15" name="Slide Number Placeholder 3">
            <a:extLst>
              <a:ext uri="{FF2B5EF4-FFF2-40B4-BE49-F238E27FC236}">
                <a16:creationId xmlns:a16="http://schemas.microsoft.com/office/drawing/2014/main" id="{DEFDCA37-C0BC-2C4D-80E2-07A00D3F76E3}"/>
              </a:ext>
            </a:extLst>
          </p:cNvPr>
          <p:cNvSpPr>
            <a:spLocks noGrp="1"/>
          </p:cNvSpPr>
          <p:nvPr>
            <p:ph type="sldNum" sz="quarter" idx="13"/>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9" name="Text Placeholder 5"/>
          <p:cNvSpPr>
            <a:spLocks noGrp="1"/>
          </p:cNvSpPr>
          <p:nvPr>
            <p:ph type="body" sz="quarter" idx="11"/>
          </p:nvPr>
        </p:nvSpPr>
        <p:spPr>
          <a:xfrm>
            <a:off x="6019800" y="1219200"/>
            <a:ext cx="5867400" cy="4967416"/>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293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11582400" cy="4349578"/>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BF30439F-24DE-2A4A-ADD2-D8DD901CF6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2" name="Footer Placeholder 2">
            <a:extLst>
              <a:ext uri="{FF2B5EF4-FFF2-40B4-BE49-F238E27FC236}">
                <a16:creationId xmlns:a16="http://schemas.microsoft.com/office/drawing/2014/main" id="{B91095FD-1E3A-D94B-8FFE-6F6583650C47}"/>
              </a:ext>
            </a:extLst>
          </p:cNvPr>
          <p:cNvSpPr>
            <a:spLocks noGrp="1"/>
          </p:cNvSpPr>
          <p:nvPr>
            <p:ph type="ftr" sz="quarter" idx="10"/>
          </p:nvPr>
        </p:nvSpPr>
        <p:spPr>
          <a:xfrm>
            <a:off x="214182" y="6486095"/>
            <a:ext cx="4114800" cy="365125"/>
          </a:xfrm>
          <a:prstGeom prst="rect">
            <a:avLst/>
          </a:prstGeom>
        </p:spPr>
        <p:txBody>
          <a:bodyPr/>
          <a:lstStyle/>
          <a:p>
            <a:endParaRPr lang="en-US" dirty="0"/>
          </a:p>
        </p:txBody>
      </p:sp>
      <p:sp>
        <p:nvSpPr>
          <p:cNvPr id="13" name="Slide Number Placeholder 3">
            <a:extLst>
              <a:ext uri="{FF2B5EF4-FFF2-40B4-BE49-F238E27FC236}">
                <a16:creationId xmlns:a16="http://schemas.microsoft.com/office/drawing/2014/main" id="{82BF7F91-CCF1-0C4D-BCB3-373E8949EEF6}"/>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Edit Master text styles</a:t>
            </a:r>
          </a:p>
        </p:txBody>
      </p:sp>
    </p:spTree>
    <p:extLst>
      <p:ext uri="{BB962C8B-B14F-4D97-AF65-F5344CB8AC3E}">
        <p14:creationId xmlns:p14="http://schemas.microsoft.com/office/powerpoint/2010/main" val="160778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DAA4B0CE-176D-524F-B41A-90E4E884E5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3" name="Footer Placeholder 2">
            <a:extLst>
              <a:ext uri="{FF2B5EF4-FFF2-40B4-BE49-F238E27FC236}">
                <a16:creationId xmlns:a16="http://schemas.microsoft.com/office/drawing/2014/main" id="{B142029E-225B-B242-932C-1B893DD9B11D}"/>
              </a:ext>
            </a:extLst>
          </p:cNvPr>
          <p:cNvSpPr>
            <a:spLocks noGrp="1"/>
          </p:cNvSpPr>
          <p:nvPr>
            <p:ph type="ftr" sz="quarter" idx="10"/>
          </p:nvPr>
        </p:nvSpPr>
        <p:spPr>
          <a:xfrm>
            <a:off x="214182" y="6486095"/>
            <a:ext cx="4114800" cy="365125"/>
          </a:xfrm>
          <a:prstGeom prst="rect">
            <a:avLst/>
          </a:prstGeom>
        </p:spPr>
        <p:txBody>
          <a:bodyPr/>
          <a:lstStyle/>
          <a:p>
            <a:endParaRPr lang="en-US" dirty="0"/>
          </a:p>
        </p:txBody>
      </p:sp>
      <p:sp>
        <p:nvSpPr>
          <p:cNvPr id="14" name="Slide Number Placeholder 3">
            <a:extLst>
              <a:ext uri="{FF2B5EF4-FFF2-40B4-BE49-F238E27FC236}">
                <a16:creationId xmlns:a16="http://schemas.microsoft.com/office/drawing/2014/main" id="{AE103861-9ABF-FA4F-9127-E691558C2885}"/>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36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pic>
        <p:nvPicPr>
          <p:cNvPr id="7" name="Picture 6">
            <a:extLst>
              <a:ext uri="{FF2B5EF4-FFF2-40B4-BE49-F238E27FC236}">
                <a16:creationId xmlns:a16="http://schemas.microsoft.com/office/drawing/2014/main" id="{7A19D139-1BA7-D24D-910F-18A35B5C93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403A2186-B4B6-A343-884D-B9B1AB06C755}"/>
              </a:ext>
            </a:extLst>
          </p:cNvPr>
          <p:cNvSpPr>
            <a:spLocks noGrp="1"/>
          </p:cNvSpPr>
          <p:nvPr>
            <p:ph type="ftr" sz="quarter" idx="10"/>
          </p:nvPr>
        </p:nvSpPr>
        <p:spPr>
          <a:xfrm>
            <a:off x="214182" y="6486095"/>
            <a:ext cx="4114800" cy="365125"/>
          </a:xfrm>
          <a:prstGeom prst="rect">
            <a:avLst/>
          </a:prstGeom>
        </p:spPr>
        <p:txBody>
          <a:bodyPr/>
          <a:lstStyle/>
          <a:p>
            <a:endParaRPr lang="en-US" dirty="0"/>
          </a:p>
        </p:txBody>
      </p:sp>
      <p:sp>
        <p:nvSpPr>
          <p:cNvPr id="9" name="Slide Number Placeholder 3">
            <a:extLst>
              <a:ext uri="{FF2B5EF4-FFF2-40B4-BE49-F238E27FC236}">
                <a16:creationId xmlns:a16="http://schemas.microsoft.com/office/drawing/2014/main" id="{61F977DF-B51D-3C42-91A7-8A58FEB476EB}"/>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15003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Line 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EF65BCB-43BD-4A42-80CA-88AFC78C99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D0F188CB-E9D4-414B-9475-845C0AA75A74}"/>
              </a:ext>
            </a:extLst>
          </p:cNvPr>
          <p:cNvSpPr>
            <a:spLocks noGrp="1"/>
          </p:cNvSpPr>
          <p:nvPr>
            <p:ph type="ftr" sz="quarter" idx="10"/>
          </p:nvPr>
        </p:nvSpPr>
        <p:spPr>
          <a:xfrm>
            <a:off x="214182" y="6486095"/>
            <a:ext cx="4114800" cy="365125"/>
          </a:xfrm>
          <a:prstGeom prst="rect">
            <a:avLst/>
          </a:prstGeom>
        </p:spPr>
        <p:txBody>
          <a:bodyPr/>
          <a:lstStyle/>
          <a:p>
            <a:endParaRPr lang="en-US" dirty="0"/>
          </a:p>
        </p:txBody>
      </p:sp>
      <p:sp>
        <p:nvSpPr>
          <p:cNvPr id="9" name="Slide Number Placeholder 3">
            <a:extLst>
              <a:ext uri="{FF2B5EF4-FFF2-40B4-BE49-F238E27FC236}">
                <a16:creationId xmlns:a16="http://schemas.microsoft.com/office/drawing/2014/main" id="{6967981E-42F5-804D-B32A-0AD3A1A3AC5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87399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Line 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7D6C74E-39EB-7545-9550-4BEA8AD5E0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A86DB8B0-2D69-2849-BD1F-447A6D812B8B}"/>
              </a:ext>
            </a:extLst>
          </p:cNvPr>
          <p:cNvSpPr>
            <a:spLocks noGrp="1"/>
          </p:cNvSpPr>
          <p:nvPr>
            <p:ph type="ftr" sz="quarter" idx="10"/>
          </p:nvPr>
        </p:nvSpPr>
        <p:spPr>
          <a:xfrm>
            <a:off x="214182" y="6486095"/>
            <a:ext cx="4114800" cy="365125"/>
          </a:xfrm>
          <a:prstGeom prst="rect">
            <a:avLst/>
          </a:prstGeom>
        </p:spPr>
        <p:txBody>
          <a:bodyPr/>
          <a:lstStyle/>
          <a:p>
            <a:endParaRPr lang="en-US" dirty="0"/>
          </a:p>
        </p:txBody>
      </p:sp>
      <p:sp>
        <p:nvSpPr>
          <p:cNvPr id="10" name="Slide Number Placeholder 3">
            <a:extLst>
              <a:ext uri="{FF2B5EF4-FFF2-40B4-BE49-F238E27FC236}">
                <a16:creationId xmlns:a16="http://schemas.microsoft.com/office/drawing/2014/main" id="{3DDA5A9B-F7D7-9045-98EA-EF77F2E29C41}"/>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0778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endParaRPr lang="en-US" dirty="0"/>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a:t>Edit Master text styles</a:t>
            </a:r>
          </a:p>
          <a:p>
            <a:pPr marL="457200" lvl="1" indent="-457200">
              <a:buClr>
                <a:schemeClr val="accent5"/>
              </a:buClr>
              <a:buFont typeface="Arial" charset="0"/>
            </a:pPr>
            <a:r>
              <a:rPr lang="en-US"/>
              <a:t>Second level</a:t>
            </a:r>
          </a:p>
          <a:p>
            <a:pPr marL="457200" lvl="2" indent="-457200">
              <a:buClr>
                <a:schemeClr val="accent5"/>
              </a:buClr>
              <a:buFont typeface="Arial" charset="0"/>
            </a:pPr>
            <a:r>
              <a:rPr lang="en-US"/>
              <a:t>Third level</a:t>
            </a:r>
          </a:p>
          <a:p>
            <a:pPr marL="457200" lvl="3" indent="-457200">
              <a:buClr>
                <a:schemeClr val="accent5"/>
              </a:buClr>
              <a:buFont typeface="Arial" charset="0"/>
            </a:pPr>
            <a:r>
              <a:rPr lang="en-US"/>
              <a:t>Fourth level</a:t>
            </a:r>
          </a:p>
          <a:p>
            <a:pPr marL="457200" lvl="4" indent="-457200">
              <a:buClr>
                <a:schemeClr val="accent5"/>
              </a:buClr>
              <a:buFont typeface="Arial" charset="0"/>
            </a:pPr>
            <a:r>
              <a:rPr lang="en-US"/>
              <a:t>Fifth level</a:t>
            </a:r>
            <a:endParaRPr lang="en-US" dirty="0"/>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endParaRPr lang="en-US" dirty="0"/>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081725600"/>
      </p:ext>
    </p:extLst>
  </p:cSld>
  <p:clrMap bg1="dk1" tx1="lt1" bg2="dk2" tx2="lt2" accent1="accent1" accent2="accent2" accent3="accent3" accent4="accent4" accent5="accent5" accent6="accent6" hlink="hlink" folHlink="folHlink"/>
  <p:sldLayoutIdLst>
    <p:sldLayoutId id="2147483847" r:id="rId1"/>
    <p:sldLayoutId id="2147483840" r:id="rId2"/>
    <p:sldLayoutId id="2147483813" r:id="rId3"/>
    <p:sldLayoutId id="2147483740" r:id="rId4"/>
    <p:sldLayoutId id="2147483814" r:id="rId5"/>
    <p:sldLayoutId id="2147483815" r:id="rId6"/>
    <p:sldLayoutId id="2147483739" r:id="rId7"/>
    <p:sldLayoutId id="2147483816" r:id="rId8"/>
    <p:sldLayoutId id="2147483817" r:id="rId9"/>
    <p:sldLayoutId id="2147483749" r:id="rId10"/>
    <p:sldLayoutId id="2147483818" r:id="rId11"/>
    <p:sldLayoutId id="2147483752" r:id="rId12"/>
    <p:sldLayoutId id="2147483754" r:id="rId13"/>
    <p:sldLayoutId id="2147483848" r:id="rId14"/>
    <p:sldLayoutId id="2147483760" r:id="rId15"/>
    <p:sldLayoutId id="214748383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lang="en-US" sz="4000" b="1" kern="1200" dirty="0">
          <a:gradFill>
            <a:gsLst>
              <a:gs pos="0">
                <a:schemeClr val="tx1"/>
              </a:gs>
              <a:gs pos="100000">
                <a:schemeClr val="tx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1"/>
              </a:gs>
              <a:gs pos="100000">
                <a:schemeClr val="tx1"/>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dirty="0"/>
              <a:t>Click to edit Master title style</a:t>
            </a:r>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endParaRPr lang="en-US" dirty="0"/>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4641861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6" r:id="rId16"/>
    <p:sldLayoutId id="214748384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lang="en-US" sz="4000" b="1" kern="1200" dirty="0">
          <a:gradFill>
            <a:gsLst>
              <a:gs pos="0">
                <a:schemeClr val="tx2"/>
              </a:gs>
              <a:gs pos="100000">
                <a:schemeClr val="tx2"/>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hyperlink" Target="http://www.mysafe-site.local/" TargetMode="Externa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hyperlink" Target="http://www.test.com/" TargetMode="Externa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hyperlink" Target="http://www.test.com/" TargetMode="Externa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hyperlink" Target="http://example.com/pkp-report" TargetMode="External"/><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HTTP" TargetMode="External"/><Relationship Id="rId2" Type="http://schemas.openxmlformats.org/officeDocument/2006/relationships/hyperlink" Target="https://en.wikipedia.org/wiki/HTTP_Secure" TargetMode="External"/><Relationship Id="rId1" Type="http://schemas.openxmlformats.org/officeDocument/2006/relationships/slideLayout" Target="../slideLayouts/slideLayout22.xml"/><Relationship Id="rId4" Type="http://schemas.openxmlformats.org/officeDocument/2006/relationships/hyperlink" Target="https://en.wikipedia.org/wiki/JavaScrip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27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txBox="1">
            <a:spLocks/>
          </p:cNvSpPr>
          <p:nvPr/>
        </p:nvSpPr>
        <p:spPr>
          <a:xfrm>
            <a:off x="304800" y="649287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rPr>
              <a:t>© 2017 F5 Networks</a:t>
            </a:r>
          </a:p>
        </p:txBody>
      </p:sp>
      <p:sp>
        <p:nvSpPr>
          <p:cNvPr id="6" name="Slide Number Placeholder 3"/>
          <p:cNvSpPr txBox="1">
            <a:spLocks/>
          </p:cNvSpPr>
          <p:nvPr/>
        </p:nvSpPr>
        <p:spPr>
          <a:xfrm>
            <a:off x="9144000" y="6492874"/>
            <a:ext cx="274320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4D4F53"/>
                    </a:gs>
                    <a:gs pos="100000">
                      <a:srgbClr val="4D4F53"/>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endParaRPr>
          </a:p>
        </p:txBody>
      </p:sp>
      <p:grpSp>
        <p:nvGrpSpPr>
          <p:cNvPr id="7" name="Group 6"/>
          <p:cNvGrpSpPr/>
          <p:nvPr/>
        </p:nvGrpSpPr>
        <p:grpSpPr>
          <a:xfrm>
            <a:off x="4164012" y="2163922"/>
            <a:ext cx="3860800" cy="2438400"/>
            <a:chOff x="3962400" y="1753143"/>
            <a:chExt cx="3860800" cy="2438400"/>
          </a:xfrm>
        </p:grpSpPr>
        <p:cxnSp>
          <p:nvCxnSpPr>
            <p:cNvPr id="8" name="Straight Connector 7"/>
            <p:cNvCxnSpPr/>
            <p:nvPr/>
          </p:nvCxnSpPr>
          <p:spPr>
            <a:xfrm>
              <a:off x="3962400" y="1753143"/>
              <a:ext cx="0" cy="2438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23200" y="1753143"/>
              <a:ext cx="0" cy="2438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Text Placeholder 8"/>
          <p:cNvSpPr txBox="1">
            <a:spLocks/>
          </p:cNvSpPr>
          <p:nvPr/>
        </p:nvSpPr>
        <p:spPr>
          <a:xfrm>
            <a:off x="4631372" y="4206240"/>
            <a:ext cx="2926080" cy="640080"/>
          </a:xfrm>
          <a:prstGeom prst="rect">
            <a:avLst/>
          </a:prstGeom>
        </p:spPr>
        <p:txBody>
          <a:bodyPr>
            <a:noAutofit/>
          </a:bodyPr>
          <a:lstStyle>
            <a:defPPr>
              <a:defRPr lang="en-US"/>
            </a:defPPr>
            <a:lvl1pPr indent="0" algn="ctr" defTabSz="457200">
              <a:spcBef>
                <a:spcPct val="20000"/>
              </a:spcBef>
              <a:buFont typeface="Arial"/>
              <a:buNone/>
              <a:defRPr sz="3200">
                <a:solidFill>
                  <a:schemeClr val="accent1">
                    <a:lumMod val="75000"/>
                  </a:schemeClr>
                </a:solidFill>
                <a:latin typeface="Franklin Gothic Medium"/>
                <a:ea typeface="Tahoma" pitchFamily="34" charset="0"/>
                <a:cs typeface="Franklin Gothic Medium"/>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rPr>
              <a:t>Laptop</a:t>
            </a:r>
          </a:p>
        </p:txBody>
      </p:sp>
      <p:sp>
        <p:nvSpPr>
          <p:cNvPr id="11" name="Text Placeholder 8"/>
          <p:cNvSpPr txBox="1">
            <a:spLocks/>
          </p:cNvSpPr>
          <p:nvPr/>
        </p:nvSpPr>
        <p:spPr>
          <a:xfrm>
            <a:off x="8483705" y="4206240"/>
            <a:ext cx="2926080" cy="64008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cs typeface="Franklin Gothic Medium"/>
              </a:rPr>
              <a:t>Enthusiasm</a:t>
            </a:r>
            <a:endParaRPr kumimoji="0" lang="en-US" sz="1800" b="0" i="0" u="none" strike="noStrike" kern="1200" cap="none" spc="0" normalizeH="0" baseline="0" noProof="0" dirty="0">
              <a:ln>
                <a:noFill/>
              </a:ln>
              <a:solidFill>
                <a:srgbClr val="000000"/>
              </a:solidFill>
              <a:effectLst/>
              <a:uLnTx/>
              <a:uFillTx/>
              <a:latin typeface="Arial"/>
              <a:ea typeface="+mn-ea"/>
              <a:cs typeface="Franklin Gothic Book"/>
            </a:endParaRPr>
          </a:p>
        </p:txBody>
      </p:sp>
      <p:sp>
        <p:nvSpPr>
          <p:cNvPr id="12" name="Text Placeholder 8"/>
          <p:cNvSpPr txBox="1">
            <a:spLocks/>
          </p:cNvSpPr>
          <p:nvPr/>
        </p:nvSpPr>
        <p:spPr>
          <a:xfrm>
            <a:off x="779039" y="4206240"/>
            <a:ext cx="2926080" cy="640080"/>
          </a:xfrm>
          <a:prstGeom prst="rect">
            <a:avLst/>
          </a:prstGeom>
        </p:spPr>
        <p:txBody>
          <a:bodyPr>
            <a:noAutofit/>
          </a:bodyPr>
          <a:lstStyle>
            <a:defPPr>
              <a:defRPr lang="en-US"/>
            </a:defPPr>
            <a:lvl1pPr indent="0" algn="ctr" defTabSz="457200">
              <a:spcBef>
                <a:spcPct val="20000"/>
              </a:spcBef>
              <a:buFont typeface="Arial"/>
              <a:buNone/>
              <a:defRPr sz="3200">
                <a:solidFill>
                  <a:schemeClr val="accent1">
                    <a:lumMod val="75000"/>
                  </a:schemeClr>
                </a:solidFill>
                <a:latin typeface="Franklin Gothic Medium"/>
                <a:ea typeface="Tahoma" pitchFamily="34" charset="0"/>
                <a:cs typeface="Franklin Gothic Medium"/>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rPr>
              <a:t>Time</a:t>
            </a:r>
          </a:p>
        </p:txBody>
      </p:sp>
      <p:sp>
        <p:nvSpPr>
          <p:cNvPr id="13" name="Text Placeholder 8"/>
          <p:cNvSpPr txBox="1">
            <a:spLocks/>
          </p:cNvSpPr>
          <p:nvPr/>
        </p:nvSpPr>
        <p:spPr>
          <a:xfrm>
            <a:off x="4341812" y="4754880"/>
            <a:ext cx="3505200" cy="13411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Required for labs </a:t>
            </a:r>
          </a:p>
        </p:txBody>
      </p:sp>
      <p:sp>
        <p:nvSpPr>
          <p:cNvPr id="14" name="Text Placeholder 8"/>
          <p:cNvSpPr txBox="1">
            <a:spLocks/>
          </p:cNvSpPr>
          <p:nvPr/>
        </p:nvSpPr>
        <p:spPr>
          <a:xfrm>
            <a:off x="8442063" y="4754880"/>
            <a:ext cx="3009363" cy="11887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just" defTabSz="457200" rtl="0" eaLnBrk="1" fontAlgn="auto" latinLnBrk="0" hangingPunct="1">
              <a:lnSpc>
                <a:spcPts val="1800"/>
              </a:lnSpc>
              <a:spcBef>
                <a:spcPct val="20000"/>
              </a:spcBef>
              <a:spcAft>
                <a:spcPts val="0"/>
              </a:spcAft>
              <a:buClrTx/>
              <a:buSzTx/>
              <a:buFont typeface="Arial"/>
              <a:buNone/>
              <a:tabLst/>
              <a:defRPr/>
            </a:pPr>
            <a:r>
              <a:rPr kumimoji="0" lang="en-US" sz="2000" b="0" i="0" u="none" strike="noStrike" kern="1200" cap="none" spc="0" normalizeH="0" baseline="0" noProof="0" dirty="0">
                <a:ln>
                  <a:noFill/>
                </a:ln>
                <a:solidFill>
                  <a:srgbClr val="4D4D4F"/>
                </a:solidFill>
                <a:effectLst/>
                <a:uLnTx/>
                <a:uFillTx/>
                <a:latin typeface="Arial"/>
                <a:ea typeface="+mn-ea"/>
                <a:cs typeface="Franklin Gothic Book"/>
              </a:rPr>
              <a:t>Because knowing how to use </a:t>
            </a:r>
            <a:r>
              <a:rPr kumimoji="0" lang="en-US" sz="2000" b="0" i="0" u="none" strike="noStrike" kern="1200" cap="none" spc="0" normalizeH="0" baseline="0" noProof="0" dirty="0" err="1">
                <a:ln>
                  <a:noFill/>
                </a:ln>
                <a:solidFill>
                  <a:srgbClr val="4D4D4F"/>
                </a:solidFill>
                <a:effectLst/>
                <a:uLnTx/>
                <a:uFillTx/>
                <a:latin typeface="Arial"/>
                <a:ea typeface="+mn-ea"/>
                <a:cs typeface="Franklin Gothic Book"/>
              </a:rPr>
              <a:t>iRules</a:t>
            </a:r>
            <a:r>
              <a:rPr kumimoji="0" lang="en-US" sz="2000" b="0" i="0" u="none" strike="noStrike" kern="1200" cap="none" spc="0" normalizeH="0" baseline="0" noProof="0" dirty="0">
                <a:ln>
                  <a:noFill/>
                </a:ln>
                <a:solidFill>
                  <a:srgbClr val="4D4D4F"/>
                </a:solidFill>
                <a:effectLst/>
                <a:uLnTx/>
                <a:uFillTx/>
                <a:latin typeface="Arial"/>
                <a:ea typeface="+mn-ea"/>
                <a:cs typeface="Franklin Gothic Book"/>
              </a:rPr>
              <a:t> for security will make you popular</a:t>
            </a:r>
          </a:p>
        </p:txBody>
      </p:sp>
      <p:sp>
        <p:nvSpPr>
          <p:cNvPr id="15" name="Text Placeholder 8"/>
          <p:cNvSpPr txBox="1">
            <a:spLocks/>
          </p:cNvSpPr>
          <p:nvPr/>
        </p:nvSpPr>
        <p:spPr>
          <a:xfrm>
            <a:off x="779039" y="4754880"/>
            <a:ext cx="2926080" cy="11887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4 </a:t>
            </a:r>
            <a:r>
              <a:rPr kumimoji="0" lang="en-US" sz="1800" b="0" i="0" u="none" strike="noStrike" kern="1200" cap="none" spc="0" normalizeH="0" baseline="0" noProof="0">
                <a:ln>
                  <a:noFill/>
                </a:ln>
                <a:solidFill>
                  <a:srgbClr val="4D4D4F"/>
                </a:solidFill>
                <a:effectLst/>
                <a:uLnTx/>
                <a:uFillTx/>
                <a:latin typeface="Arial"/>
                <a:ea typeface="+mn-ea"/>
                <a:cs typeface="Franklin Gothic Book"/>
              </a:rPr>
              <a:t>short hours</a:t>
            </a:r>
            <a:endParaRPr kumimoji="0" lang="en-US" sz="1800" b="0" i="0" u="none" strike="noStrike" kern="1200" cap="none" spc="0" normalizeH="0" baseline="0" noProof="0" dirty="0">
              <a:ln>
                <a:noFill/>
              </a:ln>
              <a:solidFill>
                <a:srgbClr val="4D4D4F"/>
              </a:solidFill>
              <a:effectLst/>
              <a:uLnTx/>
              <a:uFillTx/>
              <a:latin typeface="Arial"/>
              <a:ea typeface="+mn-ea"/>
              <a:cs typeface="Franklin Gothic Book"/>
            </a:endParaRPr>
          </a:p>
        </p:txBody>
      </p:sp>
      <p:sp>
        <p:nvSpPr>
          <p:cNvPr id="16" name="Freeform 44"/>
          <p:cNvSpPr>
            <a:spLocks noChangeAspect="1" noEditPoints="1"/>
          </p:cNvSpPr>
          <p:nvPr/>
        </p:nvSpPr>
        <p:spPr bwMode="auto">
          <a:xfrm>
            <a:off x="4997132" y="2235433"/>
            <a:ext cx="2194560" cy="1315645"/>
          </a:xfrm>
          <a:custGeom>
            <a:avLst/>
            <a:gdLst>
              <a:gd name="T0" fmla="*/ 596 w 721"/>
              <a:gd name="T1" fmla="*/ 324 h 432"/>
              <a:gd name="T2" fmla="*/ 601 w 721"/>
              <a:gd name="T3" fmla="*/ 305 h 432"/>
              <a:gd name="T4" fmla="*/ 601 w 721"/>
              <a:gd name="T5" fmla="*/ 50 h 432"/>
              <a:gd name="T6" fmla="*/ 553 w 721"/>
              <a:gd name="T7" fmla="*/ 0 h 432"/>
              <a:gd name="T8" fmla="*/ 168 w 721"/>
              <a:gd name="T9" fmla="*/ 0 h 432"/>
              <a:gd name="T10" fmla="*/ 120 w 721"/>
              <a:gd name="T11" fmla="*/ 48 h 432"/>
              <a:gd name="T12" fmla="*/ 120 w 721"/>
              <a:gd name="T13" fmla="*/ 305 h 432"/>
              <a:gd name="T14" fmla="*/ 125 w 721"/>
              <a:gd name="T15" fmla="*/ 324 h 432"/>
              <a:gd name="T16" fmla="*/ 8 w 721"/>
              <a:gd name="T17" fmla="*/ 414 h 432"/>
              <a:gd name="T18" fmla="*/ 19 w 721"/>
              <a:gd name="T19" fmla="*/ 432 h 432"/>
              <a:gd name="T20" fmla="*/ 703 w 721"/>
              <a:gd name="T21" fmla="*/ 432 h 432"/>
              <a:gd name="T22" fmla="*/ 714 w 721"/>
              <a:gd name="T23" fmla="*/ 414 h 432"/>
              <a:gd name="T24" fmla="*/ 596 w 721"/>
              <a:gd name="T25" fmla="*/ 324 h 432"/>
              <a:gd name="T26" fmla="*/ 553 w 721"/>
              <a:gd name="T27" fmla="*/ 279 h 432"/>
              <a:gd name="T28" fmla="*/ 524 w 721"/>
              <a:gd name="T29" fmla="*/ 307 h 432"/>
              <a:gd name="T30" fmla="*/ 197 w 721"/>
              <a:gd name="T31" fmla="*/ 307 h 432"/>
              <a:gd name="T32" fmla="*/ 169 w 721"/>
              <a:gd name="T33" fmla="*/ 279 h 432"/>
              <a:gd name="T34" fmla="*/ 169 w 721"/>
              <a:gd name="T35" fmla="*/ 77 h 432"/>
              <a:gd name="T36" fmla="*/ 197 w 721"/>
              <a:gd name="T37" fmla="*/ 48 h 432"/>
              <a:gd name="T38" fmla="*/ 524 w 721"/>
              <a:gd name="T39" fmla="*/ 48 h 432"/>
              <a:gd name="T40" fmla="*/ 553 w 721"/>
              <a:gd name="T41" fmla="*/ 77 h 432"/>
              <a:gd name="T42" fmla="*/ 553 w 721"/>
              <a:gd name="T43" fmla="*/ 27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1" h="432">
                <a:moveTo>
                  <a:pt x="596" y="324"/>
                </a:moveTo>
                <a:cubicBezTo>
                  <a:pt x="599" y="318"/>
                  <a:pt x="601" y="312"/>
                  <a:pt x="601" y="305"/>
                </a:cubicBezTo>
                <a:cubicBezTo>
                  <a:pt x="601" y="50"/>
                  <a:pt x="601" y="50"/>
                  <a:pt x="601" y="50"/>
                </a:cubicBezTo>
                <a:cubicBezTo>
                  <a:pt x="601" y="51"/>
                  <a:pt x="603" y="0"/>
                  <a:pt x="553" y="0"/>
                </a:cubicBezTo>
                <a:cubicBezTo>
                  <a:pt x="168" y="0"/>
                  <a:pt x="168" y="0"/>
                  <a:pt x="168" y="0"/>
                </a:cubicBezTo>
                <a:cubicBezTo>
                  <a:pt x="140" y="0"/>
                  <a:pt x="120" y="20"/>
                  <a:pt x="120" y="48"/>
                </a:cubicBezTo>
                <a:cubicBezTo>
                  <a:pt x="120" y="305"/>
                  <a:pt x="120" y="305"/>
                  <a:pt x="120" y="305"/>
                </a:cubicBezTo>
                <a:cubicBezTo>
                  <a:pt x="120" y="312"/>
                  <a:pt x="122" y="318"/>
                  <a:pt x="125" y="324"/>
                </a:cubicBezTo>
                <a:cubicBezTo>
                  <a:pt x="8" y="414"/>
                  <a:pt x="8" y="414"/>
                  <a:pt x="8" y="414"/>
                </a:cubicBezTo>
                <a:cubicBezTo>
                  <a:pt x="0" y="425"/>
                  <a:pt x="5" y="432"/>
                  <a:pt x="19" y="432"/>
                </a:cubicBezTo>
                <a:cubicBezTo>
                  <a:pt x="703" y="432"/>
                  <a:pt x="703" y="432"/>
                  <a:pt x="703" y="432"/>
                </a:cubicBezTo>
                <a:cubicBezTo>
                  <a:pt x="717" y="432"/>
                  <a:pt x="721" y="425"/>
                  <a:pt x="714" y="414"/>
                </a:cubicBezTo>
                <a:lnTo>
                  <a:pt x="596" y="324"/>
                </a:lnTo>
                <a:close/>
                <a:moveTo>
                  <a:pt x="553" y="279"/>
                </a:moveTo>
                <a:cubicBezTo>
                  <a:pt x="553" y="299"/>
                  <a:pt x="544" y="307"/>
                  <a:pt x="524" y="307"/>
                </a:cubicBezTo>
                <a:cubicBezTo>
                  <a:pt x="197" y="307"/>
                  <a:pt x="197" y="307"/>
                  <a:pt x="197" y="307"/>
                </a:cubicBezTo>
                <a:cubicBezTo>
                  <a:pt x="177" y="307"/>
                  <a:pt x="169" y="299"/>
                  <a:pt x="169" y="279"/>
                </a:cubicBezTo>
                <a:cubicBezTo>
                  <a:pt x="169" y="77"/>
                  <a:pt x="169" y="77"/>
                  <a:pt x="169" y="77"/>
                </a:cubicBezTo>
                <a:cubicBezTo>
                  <a:pt x="169" y="57"/>
                  <a:pt x="177" y="48"/>
                  <a:pt x="197" y="48"/>
                </a:cubicBezTo>
                <a:cubicBezTo>
                  <a:pt x="524" y="48"/>
                  <a:pt x="524" y="48"/>
                  <a:pt x="524" y="48"/>
                </a:cubicBezTo>
                <a:cubicBezTo>
                  <a:pt x="544" y="48"/>
                  <a:pt x="553" y="57"/>
                  <a:pt x="553" y="77"/>
                </a:cubicBezTo>
                <a:lnTo>
                  <a:pt x="553" y="279"/>
                </a:lnTo>
                <a:close/>
              </a:path>
            </a:pathLst>
          </a:custGeom>
          <a:solidFill>
            <a:schemeClr val="tx1"/>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7" name="Freeform 27"/>
          <p:cNvSpPr>
            <a:spLocks/>
          </p:cNvSpPr>
          <p:nvPr/>
        </p:nvSpPr>
        <p:spPr bwMode="auto">
          <a:xfrm>
            <a:off x="1498201" y="2112814"/>
            <a:ext cx="1472011" cy="1620986"/>
          </a:xfrm>
          <a:custGeom>
            <a:avLst/>
            <a:gdLst>
              <a:gd name="T0" fmla="*/ 379 w 385"/>
              <a:gd name="T1" fmla="*/ 182 h 424"/>
              <a:gd name="T2" fmla="*/ 378 w 385"/>
              <a:gd name="T3" fmla="*/ 178 h 424"/>
              <a:gd name="T4" fmla="*/ 361 w 385"/>
              <a:gd name="T5" fmla="*/ 170 h 424"/>
              <a:gd name="T6" fmla="*/ 313 w 385"/>
              <a:gd name="T7" fmla="*/ 188 h 424"/>
              <a:gd name="T8" fmla="*/ 308 w 385"/>
              <a:gd name="T9" fmla="*/ 191 h 424"/>
              <a:gd name="T10" fmla="*/ 307 w 385"/>
              <a:gd name="T11" fmla="*/ 192 h 424"/>
              <a:gd name="T12" fmla="*/ 306 w 385"/>
              <a:gd name="T13" fmla="*/ 194 h 424"/>
              <a:gd name="T14" fmla="*/ 305 w 385"/>
              <a:gd name="T15" fmla="*/ 197 h 424"/>
              <a:gd name="T16" fmla="*/ 304 w 385"/>
              <a:gd name="T17" fmla="*/ 197 h 424"/>
              <a:gd name="T18" fmla="*/ 304 w 385"/>
              <a:gd name="T19" fmla="*/ 204 h 424"/>
              <a:gd name="T20" fmla="*/ 304 w 385"/>
              <a:gd name="T21" fmla="*/ 204 h 424"/>
              <a:gd name="T22" fmla="*/ 305 w 385"/>
              <a:gd name="T23" fmla="*/ 206 h 424"/>
              <a:gd name="T24" fmla="*/ 308 w 385"/>
              <a:gd name="T25" fmla="*/ 231 h 424"/>
              <a:gd name="T26" fmla="*/ 193 w 385"/>
              <a:gd name="T27" fmla="*/ 347 h 424"/>
              <a:gd name="T28" fmla="*/ 193 w 385"/>
              <a:gd name="T29" fmla="*/ 347 h 424"/>
              <a:gd name="T30" fmla="*/ 84 w 385"/>
              <a:gd name="T31" fmla="*/ 271 h 424"/>
              <a:gd name="T32" fmla="*/ 77 w 385"/>
              <a:gd name="T33" fmla="*/ 231 h 424"/>
              <a:gd name="T34" fmla="*/ 193 w 385"/>
              <a:gd name="T35" fmla="*/ 116 h 424"/>
              <a:gd name="T36" fmla="*/ 193 w 385"/>
              <a:gd name="T37" fmla="*/ 143 h 424"/>
              <a:gd name="T38" fmla="*/ 209 w 385"/>
              <a:gd name="T39" fmla="*/ 151 h 424"/>
              <a:gd name="T40" fmla="*/ 296 w 385"/>
              <a:gd name="T41" fmla="*/ 90 h 424"/>
              <a:gd name="T42" fmla="*/ 296 w 385"/>
              <a:gd name="T43" fmla="*/ 67 h 424"/>
              <a:gd name="T44" fmla="*/ 209 w 385"/>
              <a:gd name="T45" fmla="*/ 6 h 424"/>
              <a:gd name="T46" fmla="*/ 193 w 385"/>
              <a:gd name="T47" fmla="*/ 14 h 424"/>
              <a:gd name="T48" fmla="*/ 193 w 385"/>
              <a:gd name="T49" fmla="*/ 39 h 424"/>
              <a:gd name="T50" fmla="*/ 193 w 385"/>
              <a:gd name="T51" fmla="*/ 39 h 424"/>
              <a:gd name="T52" fmla="*/ 193 w 385"/>
              <a:gd name="T53" fmla="*/ 39 h 424"/>
              <a:gd name="T54" fmla="*/ 0 w 385"/>
              <a:gd name="T55" fmla="*/ 231 h 424"/>
              <a:gd name="T56" fmla="*/ 11 w 385"/>
              <a:gd name="T57" fmla="*/ 297 h 424"/>
              <a:gd name="T58" fmla="*/ 193 w 385"/>
              <a:gd name="T59" fmla="*/ 424 h 424"/>
              <a:gd name="T60" fmla="*/ 193 w 385"/>
              <a:gd name="T61" fmla="*/ 424 h 424"/>
              <a:gd name="T62" fmla="*/ 346 w 385"/>
              <a:gd name="T63" fmla="*/ 348 h 424"/>
              <a:gd name="T64" fmla="*/ 385 w 385"/>
              <a:gd name="T65" fmla="*/ 231 h 424"/>
              <a:gd name="T66" fmla="*/ 379 w 385"/>
              <a:gd name="T67" fmla="*/ 18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5" h="424">
                <a:moveTo>
                  <a:pt x="379" y="182"/>
                </a:moveTo>
                <a:cubicBezTo>
                  <a:pt x="378" y="178"/>
                  <a:pt x="378" y="178"/>
                  <a:pt x="378" y="178"/>
                </a:cubicBezTo>
                <a:cubicBezTo>
                  <a:pt x="375" y="171"/>
                  <a:pt x="367" y="168"/>
                  <a:pt x="361" y="170"/>
                </a:cubicBezTo>
                <a:cubicBezTo>
                  <a:pt x="313" y="188"/>
                  <a:pt x="313" y="188"/>
                  <a:pt x="313" y="188"/>
                </a:cubicBezTo>
                <a:cubicBezTo>
                  <a:pt x="311" y="188"/>
                  <a:pt x="308" y="190"/>
                  <a:pt x="308" y="191"/>
                </a:cubicBezTo>
                <a:cubicBezTo>
                  <a:pt x="308" y="191"/>
                  <a:pt x="307" y="192"/>
                  <a:pt x="307" y="192"/>
                </a:cubicBezTo>
                <a:cubicBezTo>
                  <a:pt x="306" y="193"/>
                  <a:pt x="306" y="193"/>
                  <a:pt x="306" y="194"/>
                </a:cubicBezTo>
                <a:cubicBezTo>
                  <a:pt x="305" y="194"/>
                  <a:pt x="305" y="196"/>
                  <a:pt x="305" y="197"/>
                </a:cubicBezTo>
                <a:cubicBezTo>
                  <a:pt x="305" y="197"/>
                  <a:pt x="304" y="197"/>
                  <a:pt x="304" y="197"/>
                </a:cubicBezTo>
                <a:cubicBezTo>
                  <a:pt x="304" y="199"/>
                  <a:pt x="304" y="201"/>
                  <a:pt x="304" y="204"/>
                </a:cubicBezTo>
                <a:cubicBezTo>
                  <a:pt x="304" y="204"/>
                  <a:pt x="304" y="204"/>
                  <a:pt x="304" y="204"/>
                </a:cubicBezTo>
                <a:cubicBezTo>
                  <a:pt x="304" y="204"/>
                  <a:pt x="305" y="206"/>
                  <a:pt x="305" y="206"/>
                </a:cubicBezTo>
                <a:cubicBezTo>
                  <a:pt x="307" y="215"/>
                  <a:pt x="308" y="222"/>
                  <a:pt x="308" y="231"/>
                </a:cubicBezTo>
                <a:cubicBezTo>
                  <a:pt x="308" y="295"/>
                  <a:pt x="256" y="347"/>
                  <a:pt x="193" y="347"/>
                </a:cubicBezTo>
                <a:cubicBezTo>
                  <a:pt x="193" y="347"/>
                  <a:pt x="193" y="347"/>
                  <a:pt x="193" y="347"/>
                </a:cubicBezTo>
                <a:cubicBezTo>
                  <a:pt x="143" y="347"/>
                  <a:pt x="100" y="315"/>
                  <a:pt x="84" y="271"/>
                </a:cubicBezTo>
                <a:cubicBezTo>
                  <a:pt x="80" y="258"/>
                  <a:pt x="77" y="245"/>
                  <a:pt x="77" y="231"/>
                </a:cubicBezTo>
                <a:cubicBezTo>
                  <a:pt x="77" y="168"/>
                  <a:pt x="129" y="116"/>
                  <a:pt x="193" y="116"/>
                </a:cubicBezTo>
                <a:cubicBezTo>
                  <a:pt x="193" y="143"/>
                  <a:pt x="193" y="143"/>
                  <a:pt x="193" y="143"/>
                </a:cubicBezTo>
                <a:cubicBezTo>
                  <a:pt x="193" y="154"/>
                  <a:pt x="200" y="158"/>
                  <a:pt x="209" y="151"/>
                </a:cubicBezTo>
                <a:cubicBezTo>
                  <a:pt x="296" y="90"/>
                  <a:pt x="296" y="90"/>
                  <a:pt x="296" y="90"/>
                </a:cubicBezTo>
                <a:cubicBezTo>
                  <a:pt x="305" y="84"/>
                  <a:pt x="305" y="73"/>
                  <a:pt x="296" y="67"/>
                </a:cubicBezTo>
                <a:cubicBezTo>
                  <a:pt x="209" y="6"/>
                  <a:pt x="209" y="6"/>
                  <a:pt x="209" y="6"/>
                </a:cubicBezTo>
                <a:cubicBezTo>
                  <a:pt x="200" y="0"/>
                  <a:pt x="193" y="4"/>
                  <a:pt x="193" y="14"/>
                </a:cubicBezTo>
                <a:cubicBezTo>
                  <a:pt x="193" y="39"/>
                  <a:pt x="193" y="39"/>
                  <a:pt x="193" y="39"/>
                </a:cubicBezTo>
                <a:cubicBezTo>
                  <a:pt x="193" y="39"/>
                  <a:pt x="193" y="39"/>
                  <a:pt x="193" y="39"/>
                </a:cubicBezTo>
                <a:cubicBezTo>
                  <a:pt x="193" y="39"/>
                  <a:pt x="193" y="39"/>
                  <a:pt x="193" y="39"/>
                </a:cubicBezTo>
                <a:cubicBezTo>
                  <a:pt x="86" y="39"/>
                  <a:pt x="0" y="125"/>
                  <a:pt x="0" y="231"/>
                </a:cubicBezTo>
                <a:cubicBezTo>
                  <a:pt x="0" y="255"/>
                  <a:pt x="4" y="277"/>
                  <a:pt x="11" y="297"/>
                </a:cubicBezTo>
                <a:cubicBezTo>
                  <a:pt x="38" y="371"/>
                  <a:pt x="109" y="424"/>
                  <a:pt x="193" y="424"/>
                </a:cubicBezTo>
                <a:cubicBezTo>
                  <a:pt x="193" y="424"/>
                  <a:pt x="193" y="424"/>
                  <a:pt x="193" y="424"/>
                </a:cubicBezTo>
                <a:cubicBezTo>
                  <a:pt x="255" y="424"/>
                  <a:pt x="310" y="394"/>
                  <a:pt x="346" y="348"/>
                </a:cubicBezTo>
                <a:cubicBezTo>
                  <a:pt x="371" y="316"/>
                  <a:pt x="385" y="275"/>
                  <a:pt x="385" y="231"/>
                </a:cubicBezTo>
                <a:cubicBezTo>
                  <a:pt x="385" y="214"/>
                  <a:pt x="383" y="198"/>
                  <a:pt x="379" y="182"/>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pic>
        <p:nvPicPr>
          <p:cNvPr id="18" name="Picture 17" descr="supermn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08364" y="2231574"/>
            <a:ext cx="2025826" cy="1553133"/>
          </a:xfrm>
          <a:prstGeom prst="rect">
            <a:avLst/>
          </a:prstGeom>
          <a:effectLst>
            <a:outerShdw blurRad="50800" dist="38100" dir="2700000" algn="tl" rotWithShape="0">
              <a:prstClr val="black">
                <a:alpha val="40000"/>
              </a:prstClr>
            </a:outerShdw>
          </a:effectLst>
        </p:spPr>
      </p:pic>
      <p:sp>
        <p:nvSpPr>
          <p:cNvPr id="19"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sp>
        <p:nvSpPr>
          <p:cNvPr id="20" name="Title 3">
            <a:extLst>
              <a:ext uri="{FF2B5EF4-FFF2-40B4-BE49-F238E27FC236}">
                <a16:creationId xmlns:a16="http://schemas.microsoft.com/office/drawing/2014/main" id="{400302AA-EA7B-2543-942B-BD7610633621}"/>
              </a:ext>
            </a:extLst>
          </p:cNvPr>
          <p:cNvSpPr txBox="1">
            <a:spLocks/>
          </p:cNvSpPr>
          <p:nvPr/>
        </p:nvSpPr>
        <p:spPr>
          <a:xfrm>
            <a:off x="304800" y="304801"/>
            <a:ext cx="11582400" cy="867930"/>
          </a:xfrm>
          <a:prstGeom prst="rect">
            <a:avLst/>
          </a:prstGeom>
        </p:spPr>
        <p:txBody>
          <a:bodyPr/>
          <a:lstStyle>
            <a:lvl1pPr algn="l" defTabSz="914400" rtl="0" eaLnBrk="1" latinLnBrk="0" hangingPunct="1">
              <a:lnSpc>
                <a:spcPct val="90000"/>
              </a:lnSpc>
              <a:spcBef>
                <a:spcPct val="0"/>
              </a:spcBef>
              <a:buNone/>
              <a:defRPr lang="en-US" sz="4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r>
              <a:rPr lang="en-US" dirty="0"/>
              <a:t>Lab logistics</a:t>
            </a:r>
          </a:p>
        </p:txBody>
      </p:sp>
    </p:spTree>
    <p:extLst>
      <p:ext uri="{BB962C8B-B14F-4D97-AF65-F5344CB8AC3E}">
        <p14:creationId xmlns:p14="http://schemas.microsoft.com/office/powerpoint/2010/main" val="4270037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2897842" y="1630639"/>
            <a:ext cx="8290111" cy="3959292"/>
          </a:xfrm>
          <a:prstGeom prst="roundRect">
            <a:avLst>
              <a:gd name="adj" fmla="val 6987"/>
            </a:avLst>
          </a:prstGeom>
          <a:solidFill>
            <a:schemeClr val="bg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grpSp>
        <p:nvGrpSpPr>
          <p:cNvPr id="6" name="Group 5"/>
          <p:cNvGrpSpPr/>
          <p:nvPr/>
        </p:nvGrpSpPr>
        <p:grpSpPr>
          <a:xfrm>
            <a:off x="7502525" y="3299189"/>
            <a:ext cx="1929552" cy="622189"/>
            <a:chOff x="2671766" y="2101153"/>
            <a:chExt cx="1447541" cy="466642"/>
          </a:xfrm>
          <a:effectLst>
            <a:outerShdw blurRad="50800" dist="38100" dir="2700000" algn="tl" rotWithShape="0">
              <a:prstClr val="black">
                <a:alpha val="40000"/>
              </a:prstClr>
            </a:outerShdw>
          </a:effectLst>
        </p:grpSpPr>
        <p:sp>
          <p:nvSpPr>
            <p:cNvPr id="7" name="Freeform 24"/>
            <p:cNvSpPr>
              <a:spLocks noEditPoints="1"/>
            </p:cNvSpPr>
            <p:nvPr/>
          </p:nvSpPr>
          <p:spPr bwMode="auto">
            <a:xfrm>
              <a:off x="2925636" y="2101153"/>
              <a:ext cx="939800" cy="277813"/>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8" name="TextBox 7"/>
            <p:cNvSpPr txBox="1"/>
            <p:nvPr/>
          </p:nvSpPr>
          <p:spPr>
            <a:xfrm>
              <a:off x="2671766" y="2384283"/>
              <a:ext cx="1447541" cy="18351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BIG-IP VE</a:t>
              </a:r>
            </a:p>
          </p:txBody>
        </p:sp>
      </p:grpSp>
      <p:grpSp>
        <p:nvGrpSpPr>
          <p:cNvPr id="9" name="Group 8"/>
          <p:cNvGrpSpPr/>
          <p:nvPr/>
        </p:nvGrpSpPr>
        <p:grpSpPr>
          <a:xfrm>
            <a:off x="555968" y="3167813"/>
            <a:ext cx="1140110" cy="872902"/>
            <a:chOff x="1929081" y="3754438"/>
            <a:chExt cx="855305" cy="654676"/>
          </a:xfrm>
          <a:effectLst>
            <a:outerShdw blurRad="50800" dist="38100" dir="2700000" algn="tl" rotWithShape="0">
              <a:prstClr val="black">
                <a:alpha val="40000"/>
              </a:prstClr>
            </a:outerShdw>
          </a:effectLst>
        </p:grpSpPr>
        <p:grpSp>
          <p:nvGrpSpPr>
            <p:cNvPr id="10" name="Group 9"/>
            <p:cNvGrpSpPr/>
            <p:nvPr/>
          </p:nvGrpSpPr>
          <p:grpSpPr>
            <a:xfrm>
              <a:off x="2116155" y="3754438"/>
              <a:ext cx="481013" cy="479425"/>
              <a:chOff x="523875" y="3754438"/>
              <a:chExt cx="481013" cy="479425"/>
            </a:xfrm>
          </p:grpSpPr>
          <p:sp>
            <p:nvSpPr>
              <p:cNvPr id="12" name="Freeform 28"/>
              <p:cNvSpPr>
                <a:spLocks noEditPoints="1"/>
              </p:cNvSpPr>
              <p:nvPr/>
            </p:nvSpPr>
            <p:spPr bwMode="auto">
              <a:xfrm>
                <a:off x="523875" y="3754438"/>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3"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1" name="TextBox 10"/>
            <p:cNvSpPr txBox="1"/>
            <p:nvPr/>
          </p:nvSpPr>
          <p:spPr>
            <a:xfrm>
              <a:off x="1929081" y="4225603"/>
              <a:ext cx="855305" cy="18351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You</a:t>
              </a:r>
            </a:p>
          </p:txBody>
        </p:sp>
      </p:grpSp>
      <p:grpSp>
        <p:nvGrpSpPr>
          <p:cNvPr id="15" name="Group 14"/>
          <p:cNvGrpSpPr/>
          <p:nvPr/>
        </p:nvGrpSpPr>
        <p:grpSpPr>
          <a:xfrm>
            <a:off x="9777450" y="2028288"/>
            <a:ext cx="1140110" cy="904864"/>
            <a:chOff x="6815626" y="1392767"/>
            <a:chExt cx="1140110" cy="904864"/>
          </a:xfrm>
          <a:effectLst>
            <a:outerShdw blurRad="50800" dist="38100" dir="2700000" algn="tl" rotWithShape="0">
              <a:prstClr val="black">
                <a:alpha val="40000"/>
              </a:prstClr>
            </a:outerShdw>
          </a:effectLst>
        </p:grpSpPr>
        <p:sp>
          <p:nvSpPr>
            <p:cNvPr id="16"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7" name="TextBox 16"/>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18" name="Group 17"/>
          <p:cNvGrpSpPr/>
          <p:nvPr/>
        </p:nvGrpSpPr>
        <p:grpSpPr>
          <a:xfrm>
            <a:off x="9777450" y="3183067"/>
            <a:ext cx="1140110" cy="904864"/>
            <a:chOff x="6815626" y="1392767"/>
            <a:chExt cx="1140110" cy="904864"/>
          </a:xfrm>
          <a:effectLst>
            <a:outerShdw blurRad="50800" dist="38100" dir="2700000" algn="tl" rotWithShape="0">
              <a:prstClr val="black">
                <a:alpha val="40000"/>
              </a:prstClr>
            </a:outerShdw>
          </a:effectLst>
        </p:grpSpPr>
        <p:sp>
          <p:nvSpPr>
            <p:cNvPr id="19"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0" name="TextBox 19"/>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21" name="Group 20"/>
          <p:cNvGrpSpPr/>
          <p:nvPr/>
        </p:nvGrpSpPr>
        <p:grpSpPr>
          <a:xfrm>
            <a:off x="9777450" y="4337847"/>
            <a:ext cx="1140110" cy="904864"/>
            <a:chOff x="6815626" y="1392767"/>
            <a:chExt cx="1140110" cy="904864"/>
          </a:xfrm>
          <a:effectLst>
            <a:outerShdw blurRad="50800" dist="38100" dir="2700000" algn="tl" rotWithShape="0">
              <a:prstClr val="black">
                <a:alpha val="40000"/>
              </a:prstClr>
            </a:outerShdw>
          </a:effectLst>
        </p:grpSpPr>
        <p:sp>
          <p:nvSpPr>
            <p:cNvPr id="22"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3" name="TextBox 22"/>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sp>
        <p:nvSpPr>
          <p:cNvPr id="24" name="Rectangle 23"/>
          <p:cNvSpPr/>
          <p:nvPr/>
        </p:nvSpPr>
        <p:spPr>
          <a:xfrm>
            <a:off x="3040314" y="1314678"/>
            <a:ext cx="298030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4D4F53"/>
                </a:solidFill>
                <a:effectLst/>
                <a:uLnTx/>
                <a:uFillTx/>
                <a:latin typeface="Arial" panose="020B0604020202020204" pitchFamily="34" charset="0"/>
                <a:ea typeface="+mn-ea"/>
                <a:cs typeface="Arial" panose="020B0604020202020204" pitchFamily="34" charset="0"/>
              </a:rPr>
              <a:t>Ravello</a:t>
            </a:r>
            <a:r>
              <a:rPr kumimoji="0" lang="en-US" sz="18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 Cloud Environment</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cxnSp>
        <p:nvCxnSpPr>
          <p:cNvPr id="26" name="Straight Arrow Connector 25"/>
          <p:cNvCxnSpPr>
            <a:stCxn id="12" idx="3"/>
          </p:cNvCxnSpPr>
          <p:nvPr/>
        </p:nvCxnSpPr>
        <p:spPr>
          <a:xfrm>
            <a:off x="1446519" y="3487430"/>
            <a:ext cx="1451323" cy="20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225863" y="3137905"/>
            <a:ext cx="6719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D4F53"/>
                </a:solidFill>
                <a:effectLst/>
                <a:uLnTx/>
                <a:uFillTx/>
                <a:latin typeface="Arial" panose="020B0604020202020204" pitchFamily="34" charset="0"/>
                <a:ea typeface="+mn-ea"/>
                <a:cs typeface="Arial" panose="020B0604020202020204" pitchFamily="34" charset="0"/>
              </a:rPr>
              <a:t>RDP</a:t>
            </a: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28" name="Rectangle 27"/>
          <p:cNvSpPr/>
          <p:nvPr/>
        </p:nvSpPr>
        <p:spPr>
          <a:xfrm>
            <a:off x="3381002" y="1916507"/>
            <a:ext cx="128432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D4F53"/>
                </a:solidFill>
                <a:latin typeface="Arial" panose="020B0604020202020204" pitchFamily="34" charset="0"/>
                <a:cs typeface="Arial" panose="020B0604020202020204" pitchFamily="34" charset="0"/>
              </a:rPr>
              <a:t>Ubuntu</a:t>
            </a:r>
            <a:r>
              <a:rPr kumimoji="0" lang="en-US" sz="12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 Desktop</a:t>
            </a:r>
            <a:endParaRPr kumimoji="0" lang="en-US" sz="1200" b="0" i="0" u="none" strike="noStrike" kern="1200" cap="none" spc="0" normalizeH="0" baseline="0" noProof="0" dirty="0">
              <a:ln>
                <a:noFill/>
              </a:ln>
              <a:solidFill>
                <a:srgbClr val="4D4F53"/>
              </a:solidFill>
              <a:effectLst/>
              <a:uLnTx/>
              <a:uFillTx/>
              <a:latin typeface="Arial"/>
              <a:ea typeface="+mn-ea"/>
              <a:cs typeface="+mn-cs"/>
            </a:endParaRPr>
          </a:p>
        </p:txBody>
      </p:sp>
      <p:cxnSp>
        <p:nvCxnSpPr>
          <p:cNvPr id="30" name="Straight Arrow Connector 29"/>
          <p:cNvCxnSpPr/>
          <p:nvPr/>
        </p:nvCxnSpPr>
        <p:spPr>
          <a:xfrm>
            <a:off x="7039531" y="3507237"/>
            <a:ext cx="80139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9098013" y="2342613"/>
            <a:ext cx="1045287" cy="11702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108146" y="3511709"/>
            <a:ext cx="1035154" cy="1139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108136" y="3507237"/>
            <a:ext cx="1035164" cy="4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2BC291D-B2DD-EA47-85D6-AE242CD1801A}"/>
              </a:ext>
            </a:extLst>
          </p:cNvPr>
          <p:cNvPicPr>
            <a:picLocks noChangeAspect="1"/>
          </p:cNvPicPr>
          <p:nvPr/>
        </p:nvPicPr>
        <p:blipFill>
          <a:blip r:embed="rId2"/>
          <a:stretch>
            <a:fillRect/>
          </a:stretch>
        </p:blipFill>
        <p:spPr>
          <a:xfrm>
            <a:off x="3239624" y="2179705"/>
            <a:ext cx="3696806" cy="2979801"/>
          </a:xfrm>
          <a:prstGeom prst="rect">
            <a:avLst/>
          </a:prstGeom>
        </p:spPr>
      </p:pic>
      <p:sp>
        <p:nvSpPr>
          <p:cNvPr id="38" name="Title 3">
            <a:extLst>
              <a:ext uri="{FF2B5EF4-FFF2-40B4-BE49-F238E27FC236}">
                <a16:creationId xmlns:a16="http://schemas.microsoft.com/office/drawing/2014/main" id="{BE97E980-0325-1C43-B2FD-B154BC7C57C8}"/>
              </a:ext>
            </a:extLst>
          </p:cNvPr>
          <p:cNvSpPr>
            <a:spLocks noGrp="1"/>
          </p:cNvSpPr>
          <p:nvPr>
            <p:ph type="title"/>
          </p:nvPr>
        </p:nvSpPr>
        <p:spPr>
          <a:xfrm>
            <a:off x="304800" y="304801"/>
            <a:ext cx="11582400" cy="867930"/>
          </a:xfrm>
        </p:spPr>
        <p:txBody>
          <a:bodyPr/>
          <a:lstStyle/>
          <a:p>
            <a:r>
              <a:rPr lang="en-US" dirty="0"/>
              <a:t>Lab environment</a:t>
            </a:r>
          </a:p>
        </p:txBody>
      </p:sp>
    </p:spTree>
    <p:extLst>
      <p:ext uri="{BB962C8B-B14F-4D97-AF65-F5344CB8AC3E}">
        <p14:creationId xmlns:p14="http://schemas.microsoft.com/office/powerpoint/2010/main" val="37059546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TLS Version Control</a:t>
            </a:r>
          </a:p>
        </p:txBody>
      </p:sp>
    </p:spTree>
    <p:extLst>
      <p:ext uri="{BB962C8B-B14F-4D97-AF65-F5344CB8AC3E}">
        <p14:creationId xmlns:p14="http://schemas.microsoft.com/office/powerpoint/2010/main" val="2438162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4294967295"/>
          </p:nvPr>
        </p:nvSpPr>
        <p:spPr>
          <a:xfrm>
            <a:off x="549276" y="1219200"/>
            <a:ext cx="7368826" cy="1017588"/>
          </a:xfrm>
        </p:spPr>
        <p:txBody>
          <a:bodyPr>
            <a:noAutofit/>
          </a:bodyPr>
          <a:lstStyle/>
          <a:p>
            <a:pPr>
              <a:buNone/>
            </a:pPr>
            <a:r>
              <a:rPr lang="en-US" sz="1400" dirty="0">
                <a:latin typeface="Consolas" charset="0"/>
                <a:ea typeface="Consolas" charset="0"/>
                <a:cs typeface="Consolas" charset="0"/>
              </a:rPr>
              <a:t>when CLIENTSSL_HANDSHAKE {</a:t>
            </a:r>
            <a:br>
              <a:rPr lang="en-US" sz="1400" dirty="0">
                <a:latin typeface="Consolas" charset="0"/>
                <a:ea typeface="Consolas" charset="0"/>
                <a:cs typeface="Consolas" charset="0"/>
              </a:rPr>
            </a:br>
            <a:r>
              <a:rPr lang="en-US" sz="1400" dirty="0">
                <a:latin typeface="Consolas" charset="0"/>
                <a:ea typeface="Consolas" charset="0"/>
                <a:cs typeface="Consolas" charset="0"/>
              </a:rPr>
              <a:t>    ISTATS::</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ltm.virtual</a:t>
            </a:r>
            <a:r>
              <a:rPr lang="en-US" sz="1400" dirty="0">
                <a:latin typeface="Consolas" charset="0"/>
                <a:ea typeface="Consolas" charset="0"/>
                <a:cs typeface="Consolas" charset="0"/>
              </a:rPr>
              <a:t> [virtual name] c [SSL::cipher version]" 1</a:t>
            </a:r>
            <a:br>
              <a:rPr lang="en-US" sz="1400" dirty="0">
                <a:latin typeface="Consolas" charset="0"/>
                <a:ea typeface="Consolas" charset="0"/>
                <a:cs typeface="Consolas" charset="0"/>
              </a:rPr>
            </a:br>
            <a:r>
              <a:rPr lang="en-US" sz="1400" dirty="0">
                <a:latin typeface="Consolas" charset="0"/>
                <a:ea typeface="Consolas" charset="0"/>
                <a:cs typeface="Consolas" charset="0"/>
              </a:rPr>
              <a:t>}</a:t>
            </a:r>
          </a:p>
        </p:txBody>
      </p:sp>
      <p:sp>
        <p:nvSpPr>
          <p:cNvPr id="7" name="Rectangle 6"/>
          <p:cNvSpPr/>
          <p:nvPr/>
        </p:nvSpPr>
        <p:spPr>
          <a:xfrm>
            <a:off x="3048000" y="2039589"/>
            <a:ext cx="6096000" cy="433965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user@murky:Active</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 #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tmsh</a:t>
            </a:r>
            <a:r>
              <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rPr>
              <a:t> show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ltm</a:t>
            </a:r>
            <a:r>
              <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rPr>
              <a:t> virtual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stdsslvip</a:t>
            </a:r>
            <a:endPar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Ltm</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::Virtual Server: </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stdsslvip</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Status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Availability     : available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State            : enabled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Reason           : The virtual server is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CMP              : enabled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CMP Mode         : all-</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cpus</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Destination      : 192.168.2.189:443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Traffic                             </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ClientSide</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Ephemeral  General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Bits In                               872.0K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Bits Out                                3.7M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Packets In                               943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Packets Out                              871          0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User-defined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SSLv3     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TLSv1.1   54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TLSv1.2  282</a:t>
            </a:r>
          </a:p>
        </p:txBody>
      </p:sp>
      <p:sp>
        <p:nvSpPr>
          <p:cNvPr id="9" name="Title 3">
            <a:extLst>
              <a:ext uri="{FF2B5EF4-FFF2-40B4-BE49-F238E27FC236}">
                <a16:creationId xmlns:a16="http://schemas.microsoft.com/office/drawing/2014/main" id="{E2F45D0C-097D-754D-A07C-4D53210C80B4}"/>
              </a:ext>
            </a:extLst>
          </p:cNvPr>
          <p:cNvSpPr>
            <a:spLocks noGrp="1"/>
          </p:cNvSpPr>
          <p:nvPr>
            <p:ph type="title"/>
          </p:nvPr>
        </p:nvSpPr>
        <p:spPr>
          <a:xfrm>
            <a:off x="304800" y="304801"/>
            <a:ext cx="11582400" cy="867930"/>
          </a:xfrm>
        </p:spPr>
        <p:txBody>
          <a:bodyPr/>
          <a:lstStyle/>
          <a:p>
            <a:r>
              <a:rPr lang="en-US" dirty="0"/>
              <a:t>Connections by TLS version</a:t>
            </a:r>
          </a:p>
        </p:txBody>
      </p:sp>
    </p:spTree>
    <p:extLst>
      <p:ext uri="{BB962C8B-B14F-4D97-AF65-F5344CB8AC3E}">
        <p14:creationId xmlns:p14="http://schemas.microsoft.com/office/powerpoint/2010/main" val="28718709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4294967295"/>
          </p:nvPr>
        </p:nvSpPr>
        <p:spPr>
          <a:xfrm>
            <a:off x="1566696" y="2093407"/>
            <a:ext cx="9058607" cy="3435350"/>
          </a:xfrm>
        </p:spPr>
        <p:txBody>
          <a:bodyPr>
            <a:noAutofit/>
          </a:bodyPr>
          <a:lstStyle/>
          <a:p>
            <a:pPr>
              <a:spcBef>
                <a:spcPts val="0"/>
              </a:spcBef>
              <a:buNone/>
            </a:pPr>
            <a:r>
              <a:rPr lang="en-US" sz="1400" dirty="0">
                <a:latin typeface="+mn-lt"/>
                <a:ea typeface="Consolas" charset="0"/>
                <a:cs typeface="Consolas" charset="0"/>
              </a:rPr>
              <a:t>If the TLS version is less than 1.1, send the user to a “safe” page:</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when CLIENTSSL_HANDSHAKE {</a:t>
            </a:r>
          </a:p>
          <a:p>
            <a:pPr>
              <a:spcBef>
                <a:spcPts val="0"/>
              </a:spcBef>
              <a:buNone/>
            </a:pPr>
            <a:r>
              <a:rPr lang="en-US" sz="1400" dirty="0">
                <a:latin typeface="Consolas" charset="0"/>
                <a:ea typeface="Consolas" charset="0"/>
                <a:cs typeface="Consolas" charset="0"/>
              </a:rPr>
              <a:t>   if { [SSL::cipher version] equals "TLSV1" or [SSL::cipher version] equals "SSLv3" } {</a:t>
            </a:r>
          </a:p>
          <a:p>
            <a:pPr>
              <a:spcBef>
                <a:spcPts val="0"/>
              </a:spcBef>
              <a:buNone/>
            </a:pPr>
            <a:r>
              <a:rPr lang="en-US" sz="1400" dirty="0">
                <a:latin typeface="Consolas" charset="0"/>
                <a:ea typeface="Consolas" charset="0"/>
                <a:cs typeface="Consolas" charset="0"/>
              </a:rPr>
              <a:t>         set redirect "</a:t>
            </a:r>
            <a:r>
              <a:rPr lang="en-US" sz="1400" u="sng" dirty="0">
                <a:latin typeface="Consolas" charset="0"/>
                <a:ea typeface="Consolas" charset="0"/>
                <a:cs typeface="Consolas" charset="0"/>
                <a:hlinkClick r:id="rId2"/>
              </a:rPr>
              <a:t>http://www.f5test.local</a:t>
            </a:r>
            <a:r>
              <a:rPr lang="en-US" sz="1400" u="sng" dirty="0">
                <a:solidFill>
                  <a:srgbClr val="FF0000"/>
                </a:solidFill>
                <a:latin typeface="Consolas" charset="0"/>
                <a:ea typeface="Consolas" charset="0"/>
                <a:cs typeface="Consolas" charset="0"/>
              </a:rPr>
              <a:t>/</a:t>
            </a:r>
            <a:r>
              <a:rPr lang="en-US" sz="1400" u="sng" dirty="0" err="1">
                <a:solidFill>
                  <a:srgbClr val="FF0000"/>
                </a:solidFill>
                <a:latin typeface="Consolas" charset="0"/>
                <a:ea typeface="Consolas" charset="0"/>
                <a:cs typeface="Consolas" charset="0"/>
              </a:rPr>
              <a:t>insecure.html</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SSL::respond "HTTP/1.1 302 Found\r\</a:t>
            </a:r>
            <a:r>
              <a:rPr lang="en-US" sz="1400" dirty="0" err="1">
                <a:latin typeface="Consolas" charset="0"/>
                <a:ea typeface="Consolas" charset="0"/>
                <a:cs typeface="Consolas" charset="0"/>
              </a:rPr>
              <a:t>nLocation</a:t>
            </a:r>
            <a:r>
              <a:rPr lang="en-US" sz="1400" dirty="0">
                <a:latin typeface="Consolas" charset="0"/>
                <a:ea typeface="Consolas" charset="0"/>
                <a:cs typeface="Consolas" charset="0"/>
              </a:rPr>
              <a:t>: $redirect\r\n\r\n"</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764CE476-D876-7346-A628-5F06019D759D}"/>
              </a:ext>
            </a:extLst>
          </p:cNvPr>
          <p:cNvSpPr>
            <a:spLocks noGrp="1"/>
          </p:cNvSpPr>
          <p:nvPr>
            <p:ph type="title"/>
          </p:nvPr>
        </p:nvSpPr>
        <p:spPr>
          <a:xfrm>
            <a:off x="304800" y="304801"/>
            <a:ext cx="11582400" cy="867930"/>
          </a:xfrm>
        </p:spPr>
        <p:txBody>
          <a:bodyPr/>
          <a:lstStyle/>
          <a:p>
            <a:r>
              <a:rPr lang="en-US" dirty="0"/>
              <a:t>TLS version inspection</a:t>
            </a:r>
          </a:p>
        </p:txBody>
      </p:sp>
    </p:spTree>
    <p:extLst>
      <p:ext uri="{BB962C8B-B14F-4D97-AF65-F5344CB8AC3E}">
        <p14:creationId xmlns:p14="http://schemas.microsoft.com/office/powerpoint/2010/main" val="445016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ASM Hooks</a:t>
            </a:r>
          </a:p>
        </p:txBody>
      </p:sp>
    </p:spTree>
    <p:extLst>
      <p:ext uri="{BB962C8B-B14F-4D97-AF65-F5344CB8AC3E}">
        <p14:creationId xmlns:p14="http://schemas.microsoft.com/office/powerpoint/2010/main" val="774846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D6971F-F472-8848-A4F5-EAAD6B873BAA}"/>
              </a:ext>
            </a:extLst>
          </p:cNvPr>
          <p:cNvSpPr/>
          <p:nvPr/>
        </p:nvSpPr>
        <p:spPr>
          <a:xfrm>
            <a:off x="415328" y="1217491"/>
            <a:ext cx="12205398" cy="5047536"/>
          </a:xfrm>
          <a:prstGeom prst="rect">
            <a:avLst/>
          </a:prstGeom>
        </p:spPr>
        <p:txBody>
          <a:bodyPr wrap="square">
            <a:spAutoFit/>
          </a:bodyPr>
          <a:lstStyle/>
          <a:p>
            <a:r>
              <a:rPr lang="en-US" sz="1400" b="1" dirty="0">
                <a:latin typeface="Consolas" panose="020B0609020204030204" pitchFamily="49" charset="0"/>
                <a:cs typeface="Consolas" panose="020B0609020204030204" pitchFamily="49" charset="0"/>
              </a:rPr>
              <a:t>when ASM_REQUEST_DONE {</a:t>
            </a:r>
          </a:p>
          <a:p>
            <a:r>
              <a:rPr lang="en-US" sz="1400" b="1" dirty="0">
                <a:solidFill>
                  <a:srgbClr val="00B050"/>
                </a:solidFill>
                <a:latin typeface="Consolas" panose="020B0609020204030204" pitchFamily="49" charset="0"/>
                <a:cs typeface="Consolas" panose="020B0609020204030204" pitchFamily="49" charset="0"/>
              </a:rPr>
              <a:t>    # triggered after ASM has finished processing the request and found all violations of the ASM policy.</a:t>
            </a:r>
          </a:p>
          <a:p>
            <a:r>
              <a:rPr lang="en-US" sz="1400" b="1" dirty="0">
                <a:latin typeface="Consolas" panose="020B0609020204030204" pitchFamily="49" charset="0"/>
                <a:cs typeface="Consolas" panose="020B0609020204030204" pitchFamily="49" charset="0"/>
              </a:rPr>
              <a:t>    if { [ASM::status] equals "blocked" } {</a:t>
            </a:r>
          </a:p>
          <a:p>
            <a:r>
              <a:rPr lang="en-US" sz="1400" b="1" dirty="0">
                <a:solidFill>
                  <a:srgbClr val="00B050"/>
                </a:solidFill>
                <a:latin typeface="Consolas" panose="020B0609020204030204" pitchFamily="49" charset="0"/>
                <a:cs typeface="Consolas" panose="020B0609020204030204" pitchFamily="49" charset="0"/>
              </a:rPr>
              <a:t>        # Returns the status of the request after ASM processing</a:t>
            </a:r>
          </a:p>
          <a:p>
            <a:r>
              <a:rPr lang="en-US" sz="1400" b="1" dirty="0">
                <a:solidFill>
                  <a:srgbClr val="00B050"/>
                </a:solidFill>
                <a:latin typeface="Consolas" panose="020B0609020204030204" pitchFamily="49" charset="0"/>
                <a:cs typeface="Consolas" panose="020B0609020204030204" pitchFamily="49" charset="0"/>
              </a:rPr>
              <a:t>        #ASM::violation returns list of violations found in </a:t>
            </a:r>
            <a:r>
              <a:rPr lang="en-US" sz="1400" b="1" dirty="0" err="1">
                <a:solidFill>
                  <a:srgbClr val="00B050"/>
                </a:solidFill>
                <a:latin typeface="Consolas" panose="020B0609020204030204" pitchFamily="49" charset="0"/>
                <a:cs typeface="Consolas" panose="020B0609020204030204" pitchFamily="49" charset="0"/>
              </a:rPr>
              <a:t>req</a:t>
            </a:r>
            <a:r>
              <a:rPr lang="en-US" sz="1400" b="1" dirty="0">
                <a:solidFill>
                  <a:srgbClr val="00B050"/>
                </a:solidFill>
                <a:latin typeface="Consolas" panose="020B0609020204030204" pitchFamily="49" charset="0"/>
                <a:cs typeface="Consolas" panose="020B0609020204030204" pitchFamily="49" charset="0"/>
              </a:rPr>
              <a:t>/res together, refined with below command options</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count: [ASM::violation count] "</a:t>
            </a:r>
          </a:p>
          <a:p>
            <a:r>
              <a:rPr lang="en-US" sz="1400" b="1" dirty="0">
                <a:latin typeface="Consolas" panose="020B0609020204030204" pitchFamily="49" charset="0"/>
                <a:cs typeface="Consolas" panose="020B0609020204030204" pitchFamily="49" charset="0"/>
              </a:rPr>
              <a:t>        log local0. "Violation names: [ASM::violation names] "</a:t>
            </a:r>
          </a:p>
          <a:p>
            <a:r>
              <a:rPr lang="en-US" sz="1400" b="1" dirty="0">
                <a:latin typeface="Consolas" panose="020B0609020204030204" pitchFamily="49" charset="0"/>
                <a:cs typeface="Consolas" panose="020B0609020204030204" pitchFamily="49" charset="0"/>
              </a:rPr>
              <a:t>        log local0. "Violation attack types: [ASM::violation </a:t>
            </a:r>
            <a:r>
              <a:rPr lang="en-US" sz="1400" b="1" dirty="0" err="1">
                <a:latin typeface="Consolas" panose="020B0609020204030204" pitchFamily="49" charset="0"/>
                <a:cs typeface="Consolas" panose="020B0609020204030204" pitchFamily="49" charset="0"/>
              </a:rPr>
              <a:t>attack_types</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details: [ASM::violation details]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[ASM::violation count] &lt;= 1 } {</a:t>
            </a:r>
          </a:p>
          <a:p>
            <a:r>
              <a:rPr lang="en-US" sz="1400" b="1" dirty="0">
                <a:latin typeface="Consolas" panose="020B0609020204030204" pitchFamily="49" charset="0"/>
                <a:cs typeface="Consolas" panose="020B0609020204030204" pitchFamily="49" charset="0"/>
              </a:rPr>
              <a:t>            if { [</a:t>
            </a:r>
            <a:r>
              <a:rPr lang="en-US" sz="1400" b="1" dirty="0" err="1">
                <a:latin typeface="Consolas" panose="020B0609020204030204" pitchFamily="49" charset="0"/>
                <a:cs typeface="Consolas" panose="020B0609020204030204" pitchFamily="49" charset="0"/>
              </a:rPr>
              <a:t>lindex</a:t>
            </a:r>
            <a:r>
              <a:rPr lang="en-US" sz="1400" b="1" dirty="0">
                <a:latin typeface="Consolas" panose="020B0609020204030204" pitchFamily="49" charset="0"/>
                <a:cs typeface="Consolas" panose="020B0609020204030204" pitchFamily="49" charset="0"/>
              </a:rPr>
              <a:t> [ASM::violation names] 0] equals "VIOLATION_HTTP_SANITY_CHECK_FAILED" } { </a:t>
            </a:r>
          </a:p>
          <a:p>
            <a:r>
              <a:rPr lang="en-US" sz="1400" b="1" dirty="0">
                <a:latin typeface="Consolas" panose="020B0609020204030204" pitchFamily="49" charset="0"/>
                <a:cs typeface="Consolas" panose="020B0609020204030204" pitchFamily="49" charset="0"/>
              </a:rPr>
              <a:t>		</a:t>
            </a:r>
          </a:p>
          <a:p>
            <a:r>
              <a:rPr lang="en-US" sz="1400" b="1" dirty="0">
                <a:solidFill>
                  <a:srgbClr val="00B050"/>
                </a:solidFill>
                <a:latin typeface="Consolas" panose="020B0609020204030204" pitchFamily="49" charset="0"/>
                <a:cs typeface="Consolas" panose="020B0609020204030204" pitchFamily="49" charset="0"/>
              </a:rPr>
              <a:t>                # ASM::</a:t>
            </a:r>
            <a:r>
              <a:rPr lang="en-US" sz="1400" b="1" dirty="0" err="1">
                <a:solidFill>
                  <a:srgbClr val="00B050"/>
                </a:solidFill>
                <a:latin typeface="Consolas" panose="020B0609020204030204" pitchFamily="49" charset="0"/>
                <a:cs typeface="Consolas" panose="020B0609020204030204" pitchFamily="49" charset="0"/>
              </a:rPr>
              <a:t>client_ip</a:t>
            </a:r>
            <a:r>
              <a:rPr lang="en-US" sz="1400" b="1" dirty="0">
                <a:solidFill>
                  <a:srgbClr val="00B050"/>
                </a:solidFill>
                <a:latin typeface="Consolas" panose="020B0609020204030204" pitchFamily="49" charset="0"/>
                <a:cs typeface="Consolas" panose="020B0609020204030204" pitchFamily="49" charset="0"/>
              </a:rPr>
              <a:t> returns client IP from ASM’s perspective (</a:t>
            </a:r>
            <a:r>
              <a:rPr lang="en-US" sz="1400" b="1" dirty="0" err="1">
                <a:solidFill>
                  <a:srgbClr val="00B050"/>
                </a:solidFill>
                <a:latin typeface="Consolas" panose="020B0609020204030204" pitchFamily="49" charset="0"/>
                <a:cs typeface="Consolas" panose="020B0609020204030204" pitchFamily="49" charset="0"/>
              </a:rPr>
              <a:t>e.g</a:t>
            </a:r>
            <a:r>
              <a:rPr lang="en-US" sz="1400" b="1" dirty="0">
                <a:solidFill>
                  <a:srgbClr val="00B050"/>
                </a:solidFill>
                <a:latin typeface="Consolas" panose="020B0609020204030204" pitchFamily="49" charset="0"/>
                <a:cs typeface="Consolas" panose="020B0609020204030204" pitchFamily="49" charset="0"/>
              </a:rPr>
              <a:t> XFF, Alt-XFF)</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if { [ASM::</a:t>
            </a:r>
            <a:r>
              <a:rPr lang="en-US" sz="1400" b="1" dirty="0" err="1">
                <a:latin typeface="Consolas" panose="020B0609020204030204" pitchFamily="49" charset="0"/>
                <a:cs typeface="Consolas" panose="020B0609020204030204" pitchFamily="49" charset="0"/>
              </a:rPr>
              <a:t>client_ip</a:t>
            </a:r>
            <a:r>
              <a:rPr lang="en-US" sz="1400" b="1" dirty="0">
                <a:latin typeface="Consolas" panose="020B0609020204030204" pitchFamily="49" charset="0"/>
                <a:cs typeface="Consolas" panose="020B0609020204030204" pitchFamily="49" charset="0"/>
              </a:rPr>
              <a:t>] equals "10.1.10.51" } { 	</a:t>
            </a:r>
          </a:p>
          <a:p>
            <a:r>
              <a:rPr lang="en-US" sz="1400" b="1" dirty="0">
                <a:solidFill>
                  <a:srgbClr val="00B050"/>
                </a:solidFill>
                <a:latin typeface="Consolas" panose="020B0609020204030204" pitchFamily="49" charset="0"/>
                <a:cs typeface="Consolas" panose="020B0609020204030204" pitchFamily="49" charset="0"/>
              </a:rPr>
              <a:t>                    # Unblocks the request, but will still log/report the violation</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ASM::unblock</a:t>
            </a:r>
          </a:p>
          <a:p>
            <a:r>
              <a:rPr lang="en-US" sz="1400" b="1" dirty="0">
                <a:latin typeface="Consolas" panose="020B0609020204030204" pitchFamily="49" charset="0"/>
                <a:cs typeface="Consolas" panose="020B0609020204030204" pitchFamily="49" charset="0"/>
              </a:rPr>
              <a:t>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a:t>
            </a:r>
          </a:p>
        </p:txBody>
      </p:sp>
      <p:sp>
        <p:nvSpPr>
          <p:cNvPr id="6" name="Title 3">
            <a:extLst>
              <a:ext uri="{FF2B5EF4-FFF2-40B4-BE49-F238E27FC236}">
                <a16:creationId xmlns:a16="http://schemas.microsoft.com/office/drawing/2014/main" id="{48D96435-5C9D-744D-AC0A-DC15C857673A}"/>
              </a:ext>
            </a:extLst>
          </p:cNvPr>
          <p:cNvSpPr>
            <a:spLocks noGrp="1"/>
          </p:cNvSpPr>
          <p:nvPr>
            <p:ph type="title"/>
          </p:nvPr>
        </p:nvSpPr>
        <p:spPr>
          <a:xfrm>
            <a:off x="304800" y="304801"/>
            <a:ext cx="11582400" cy="867930"/>
          </a:xfrm>
        </p:spPr>
        <p:txBody>
          <a:bodyPr/>
          <a:lstStyle/>
          <a:p>
            <a:r>
              <a:rPr lang="en-US" dirty="0"/>
              <a:t>F5 ASM hooks</a:t>
            </a:r>
          </a:p>
        </p:txBody>
      </p:sp>
    </p:spTree>
    <p:extLst>
      <p:ext uri="{BB962C8B-B14F-4D97-AF65-F5344CB8AC3E}">
        <p14:creationId xmlns:p14="http://schemas.microsoft.com/office/powerpoint/2010/main" val="169795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A99C0B-AFCE-A14F-AEE2-F92CB3DE9BD8}"/>
              </a:ext>
            </a:extLst>
          </p:cNvPr>
          <p:cNvSpPr txBox="1"/>
          <p:nvPr/>
        </p:nvSpPr>
        <p:spPr>
          <a:xfrm>
            <a:off x="304800" y="891387"/>
            <a:ext cx="10563306" cy="590931"/>
          </a:xfrm>
          <a:prstGeom prst="rect">
            <a:avLst/>
          </a:prstGeom>
          <a:noFill/>
        </p:spPr>
        <p:txBody>
          <a:bodyPr wrap="square" lIns="155448" tIns="155448" rIns="155448" bIns="155448" rtlCol="0">
            <a:spAutoFit/>
          </a:bodyPr>
          <a:lstStyle/>
          <a:p>
            <a:r>
              <a:rPr lang="en-US" b="1" dirty="0">
                <a:solidFill>
                  <a:srgbClr val="FF0000"/>
                </a:solidFill>
                <a:latin typeface="Arial" panose="020B0604020202020204" pitchFamily="34" charset="0"/>
                <a:cs typeface="Arial" panose="020B0604020202020204" pitchFamily="34" charset="0"/>
              </a:rPr>
              <a:t>Not part of today’s lab scenario, but equally interesting and useful ...</a:t>
            </a:r>
          </a:p>
        </p:txBody>
      </p:sp>
      <p:sp>
        <p:nvSpPr>
          <p:cNvPr id="6" name="Rectangle 5">
            <a:extLst>
              <a:ext uri="{FF2B5EF4-FFF2-40B4-BE49-F238E27FC236}">
                <a16:creationId xmlns:a16="http://schemas.microsoft.com/office/drawing/2014/main" id="{3E2F4FD4-3AF9-694D-AEF8-82416D51334D}"/>
              </a:ext>
            </a:extLst>
          </p:cNvPr>
          <p:cNvSpPr/>
          <p:nvPr/>
        </p:nvSpPr>
        <p:spPr>
          <a:xfrm>
            <a:off x="385184" y="1368595"/>
            <a:ext cx="10172054" cy="3539430"/>
          </a:xfrm>
          <a:prstGeom prst="rect">
            <a:avLst/>
          </a:prstGeom>
        </p:spPr>
        <p:txBody>
          <a:bodyPr wrap="square">
            <a:spAutoFit/>
          </a:bodyPr>
          <a:lstStyle/>
          <a:p>
            <a:r>
              <a:rPr lang="en-US" sz="1400" b="1" dirty="0">
                <a:latin typeface="Consolas" panose="020B0609020204030204" pitchFamily="49" charset="0"/>
                <a:cs typeface="Consolas" panose="020B0609020204030204" pitchFamily="49" charset="0"/>
              </a:rPr>
              <a:t>When ASM_REQUEST_DONE {</a:t>
            </a:r>
          </a:p>
          <a:p>
            <a:r>
              <a:rPr lang="en-US" sz="1400" b="1" dirty="0">
                <a:latin typeface="Consolas" panose="020B0609020204030204" pitchFamily="49" charset="0"/>
                <a:cs typeface="Consolas" panose="020B0609020204030204" pitchFamily="49" charset="0"/>
              </a:rPr>
              <a:t>   if {$</a:t>
            </a:r>
            <a:r>
              <a:rPr lang="en-US" sz="1400" b="1" dirty="0" err="1">
                <a:latin typeface="Consolas" panose="020B0609020204030204" pitchFamily="49" charset="0"/>
                <a:cs typeface="Consolas" panose="020B0609020204030204" pitchFamily="49" charset="0"/>
              </a:rPr>
              <a:t>something_bad_happened</a:t>
            </a:r>
            <a:r>
              <a:rPr lang="en-US" sz="1400" b="1" dirty="0">
                <a:latin typeface="Consolas" panose="020B0609020204030204" pitchFamily="49" charset="0"/>
                <a:cs typeface="Consolas" panose="020B0609020204030204" pitchFamily="49" charset="0"/>
              </a:rPr>
              <a:t> } {</a:t>
            </a:r>
          </a:p>
          <a:p>
            <a:r>
              <a:rPr lang="en-US" sz="1400" b="1" dirty="0">
                <a:latin typeface="Consolas" panose="020B0609020204030204" pitchFamily="49" charset="0"/>
                <a:cs typeface="Consolas" panose="020B0609020204030204" pitchFamily="49" charset="0"/>
              </a:rPr>
              <a:t>      set </a:t>
            </a:r>
            <a:r>
              <a:rPr lang="en-US" sz="1400" b="1" dirty="0" err="1">
                <a:latin typeface="Consolas" panose="020B0609020204030204" pitchFamily="49" charset="0"/>
                <a:cs typeface="Consolas" panose="020B0609020204030204" pitchFamily="49" charset="0"/>
              </a:rPr>
              <a:t>viol_data</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set </a:t>
            </a:r>
            <a:r>
              <a:rPr lang="en-US" sz="1400" b="1" dirty="0" err="1">
                <a:latin typeface="Consolas" panose="020B0609020204030204" pitchFamily="49" charset="0"/>
                <a:cs typeface="Consolas" panose="020B0609020204030204" pitchFamily="49" charset="0"/>
              </a:rPr>
              <a:t>relevant_data</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set </a:t>
            </a:r>
            <a:r>
              <a:rPr lang="en-US" sz="1400" b="1" dirty="0" err="1">
                <a:latin typeface="Consolas" panose="020B0609020204030204" pitchFamily="49" charset="0"/>
                <a:cs typeface="Consolas" panose="020B0609020204030204" pitchFamily="49" charset="0"/>
              </a:rPr>
              <a:t>more_relevant_data</a:t>
            </a:r>
            <a:r>
              <a:rPr lang="en-US" sz="1400" b="1" dirty="0">
                <a:latin typeface="Consolas" panose="020B0609020204030204" pitchFamily="49" charset="0"/>
                <a:cs typeface="Consolas" panose="020B0609020204030204" pitchFamily="49" charset="0"/>
              </a:rPr>
              <a:t> []</a:t>
            </a: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Below lines add data and context to the custom violation we are going “raise”</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lappend</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relevant_data</a:t>
            </a:r>
            <a:r>
              <a:rPr lang="en-US" sz="1400" b="1" dirty="0">
                <a:latin typeface="Consolas" panose="020B0609020204030204" pitchFamily="49" charset="0"/>
                <a:cs typeface="Consolas" panose="020B0609020204030204" pitchFamily="49" charset="0"/>
              </a:rPr>
              <a:t> ”User data collected in </a:t>
            </a:r>
            <a:r>
              <a:rPr lang="en-US" sz="1400" b="1" dirty="0" err="1">
                <a:latin typeface="Consolas" panose="020B0609020204030204" pitchFamily="49" charset="0"/>
                <a:cs typeface="Consolas" panose="020B0609020204030204" pitchFamily="49" charset="0"/>
              </a:rPr>
              <a:t>iRule</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user_data</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lappend</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more_relevant_data</a:t>
            </a:r>
            <a:r>
              <a:rPr lang="en-US" sz="1400" b="1" dirty="0">
                <a:latin typeface="Consolas" panose="020B0609020204030204" pitchFamily="49" charset="0"/>
                <a:cs typeface="Consolas" panose="020B0609020204030204" pitchFamily="49" charset="0"/>
              </a:rPr>
              <a:t> ”Count of bad things user tried to do " $</a:t>
            </a:r>
            <a:r>
              <a:rPr lang="en-US" sz="1400" b="1" dirty="0" err="1">
                <a:latin typeface="Consolas" panose="020B0609020204030204" pitchFamily="49" charset="0"/>
                <a:cs typeface="Consolas" panose="020B0609020204030204" pitchFamily="49" charset="0"/>
              </a:rPr>
              <a:t>bad_count</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lappend</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viol_data</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relevant_data</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more_relevant_data</a:t>
            </a:r>
            <a:endParaRPr lang="en-US" sz="1400" b="1" dirty="0">
              <a:latin typeface="Consolas" panose="020B0609020204030204" pitchFamily="49" charset="0"/>
              <a:cs typeface="Consolas" panose="020B0609020204030204" pitchFamily="49" charset="0"/>
            </a:endParaRP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Raise the violation, and handle according to learning and blocking settings in ASM Policy.</a:t>
            </a:r>
          </a:p>
          <a:p>
            <a:r>
              <a:rPr lang="en-US" sz="1400" b="1" dirty="0">
                <a:solidFill>
                  <a:srgbClr val="00B050"/>
                </a:solidFill>
                <a:latin typeface="Consolas" panose="020B0609020204030204" pitchFamily="49" charset="0"/>
                <a:cs typeface="Consolas" panose="020B0609020204030204" pitchFamily="49" charset="0"/>
              </a:rPr>
              <a:t>      # Appending the context collected above.</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ASM::raise A_CUSTOM_VIOLATION $</a:t>
            </a:r>
            <a:r>
              <a:rPr lang="en-US" sz="1400" b="1" dirty="0" err="1">
                <a:latin typeface="Consolas" panose="020B0609020204030204" pitchFamily="49" charset="0"/>
                <a:cs typeface="Consolas" panose="020B0609020204030204" pitchFamily="49" charset="0"/>
              </a:rPr>
              <a:t>viol_data</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a:t>
            </a:r>
          </a:p>
        </p:txBody>
      </p:sp>
      <p:pic>
        <p:nvPicPr>
          <p:cNvPr id="7" name="Picture 6">
            <a:extLst>
              <a:ext uri="{FF2B5EF4-FFF2-40B4-BE49-F238E27FC236}">
                <a16:creationId xmlns:a16="http://schemas.microsoft.com/office/drawing/2014/main" id="{81DEA056-1282-E34E-8D74-C8AB339F0F40}"/>
              </a:ext>
            </a:extLst>
          </p:cNvPr>
          <p:cNvPicPr>
            <a:picLocks noChangeAspect="1"/>
          </p:cNvPicPr>
          <p:nvPr/>
        </p:nvPicPr>
        <p:blipFill>
          <a:blip r:embed="rId2"/>
          <a:stretch>
            <a:fillRect/>
          </a:stretch>
        </p:blipFill>
        <p:spPr>
          <a:xfrm>
            <a:off x="2423916" y="4788976"/>
            <a:ext cx="3495675" cy="1570854"/>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C40B14E4-8150-964E-84A0-44CFD815DFC0}"/>
              </a:ext>
            </a:extLst>
          </p:cNvPr>
          <p:cNvPicPr>
            <a:picLocks noChangeAspect="1"/>
          </p:cNvPicPr>
          <p:nvPr/>
        </p:nvPicPr>
        <p:blipFill>
          <a:blip r:embed="rId3"/>
          <a:stretch>
            <a:fillRect/>
          </a:stretch>
        </p:blipFill>
        <p:spPr>
          <a:xfrm>
            <a:off x="6286395" y="4794137"/>
            <a:ext cx="3904038" cy="1565693"/>
          </a:xfrm>
          <a:prstGeom prst="rect">
            <a:avLst/>
          </a:prstGeom>
          <a:ln>
            <a:solidFill>
              <a:schemeClr val="tx1"/>
            </a:solidFill>
          </a:ln>
          <a:effectLst>
            <a:outerShdw blurRad="50800" dist="38100" dir="2700000" algn="tl" rotWithShape="0">
              <a:prstClr val="black">
                <a:alpha val="40000"/>
              </a:prstClr>
            </a:outerShdw>
          </a:effectLst>
        </p:spPr>
      </p:pic>
      <p:sp>
        <p:nvSpPr>
          <p:cNvPr id="11" name="Title 3">
            <a:extLst>
              <a:ext uri="{FF2B5EF4-FFF2-40B4-BE49-F238E27FC236}">
                <a16:creationId xmlns:a16="http://schemas.microsoft.com/office/drawing/2014/main" id="{59FBCD83-D7F5-8F4E-BC74-943D554358AC}"/>
              </a:ext>
            </a:extLst>
          </p:cNvPr>
          <p:cNvSpPr>
            <a:spLocks noGrp="1"/>
          </p:cNvSpPr>
          <p:nvPr>
            <p:ph type="title"/>
          </p:nvPr>
        </p:nvSpPr>
        <p:spPr>
          <a:xfrm>
            <a:off x="304800" y="304801"/>
            <a:ext cx="11582400" cy="867930"/>
          </a:xfrm>
        </p:spPr>
        <p:txBody>
          <a:bodyPr/>
          <a:lstStyle/>
          <a:p>
            <a:r>
              <a:rPr lang="en-US" dirty="0"/>
              <a:t>F5 ASM hooks</a:t>
            </a:r>
          </a:p>
        </p:txBody>
      </p:sp>
    </p:spTree>
    <p:extLst>
      <p:ext uri="{BB962C8B-B14F-4D97-AF65-F5344CB8AC3E}">
        <p14:creationId xmlns:p14="http://schemas.microsoft.com/office/powerpoint/2010/main" val="317679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HTTP Throttling</a:t>
            </a:r>
            <a:endParaRPr lang="en-US" dirty="0"/>
          </a:p>
        </p:txBody>
      </p:sp>
    </p:spTree>
    <p:extLst>
      <p:ext uri="{BB962C8B-B14F-4D97-AF65-F5344CB8AC3E}">
        <p14:creationId xmlns:p14="http://schemas.microsoft.com/office/powerpoint/2010/main" val="38477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4992" y="887605"/>
            <a:ext cx="11582400" cy="5333999"/>
          </a:xfrm>
        </p:spPr>
        <p:txBody>
          <a:bodyPr>
            <a:no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[class match [HTTP::method] equals “</a:t>
            </a:r>
            <a:r>
              <a:rPr lang="en-US" sz="1400" dirty="0">
                <a:solidFill>
                  <a:srgbClr val="E4002B"/>
                </a:solidFill>
                <a:latin typeface="Consolas" charset="0"/>
                <a:ea typeface="Consolas" charset="0"/>
                <a:cs typeface="Consolas" charset="0"/>
              </a:rPr>
              <a:t>POST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whitelist_data_group</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solidFill>
                  <a:srgbClr val="E4002B"/>
                </a:solidFill>
                <a:latin typeface="Consolas" charset="0"/>
                <a:ea typeface="Consolas" charset="0"/>
                <a:cs typeface="Consolas" charset="0"/>
              </a:rPr>
              <a:t>                      &lt;html&gt;&lt;head&gt;&lt;title&gt;HTTP Request denied&lt;/title&gt;&lt;/head&gt;&lt;body&gt;Requests throttled&lt;/body&gt;&lt;/html&gt;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29F1346D-953A-B945-824C-ABBFF436A69E}"/>
              </a:ext>
            </a:extLst>
          </p:cNvPr>
          <p:cNvSpPr>
            <a:spLocks noGrp="1"/>
          </p:cNvSpPr>
          <p:nvPr>
            <p:ph type="title"/>
          </p:nvPr>
        </p:nvSpPr>
        <p:spPr>
          <a:xfrm>
            <a:off x="304800" y="304801"/>
            <a:ext cx="11582400" cy="867930"/>
          </a:xfrm>
        </p:spPr>
        <p:txBody>
          <a:bodyPr/>
          <a:lstStyle/>
          <a:p>
            <a:r>
              <a:rPr lang="en-US" dirty="0"/>
              <a:t>HTTP throttling</a:t>
            </a:r>
          </a:p>
        </p:txBody>
      </p:sp>
    </p:spTree>
    <p:extLst>
      <p:ext uri="{BB962C8B-B14F-4D97-AF65-F5344CB8AC3E}">
        <p14:creationId xmlns:p14="http://schemas.microsoft.com/office/powerpoint/2010/main" val="35677806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04800" y="1808266"/>
            <a:ext cx="11430000" cy="1615827"/>
          </a:xfrm>
        </p:spPr>
        <p:txBody>
          <a:bodyPr/>
          <a:lstStyle/>
          <a:p>
            <a:r>
              <a:rPr lang="en-US" dirty="0"/>
              <a:t>F5 Agility 2018</a:t>
            </a:r>
            <a:br>
              <a:rPr lang="en-US" dirty="0"/>
            </a:br>
            <a:r>
              <a:rPr lang="en-US" sz="4000" dirty="0"/>
              <a:t>Lab: </a:t>
            </a:r>
            <a:r>
              <a:rPr lang="en-US" sz="4000" dirty="0" err="1"/>
              <a:t>iRules</a:t>
            </a:r>
            <a:r>
              <a:rPr lang="en-US" sz="4000" dirty="0"/>
              <a:t> - Security</a:t>
            </a:r>
            <a:endParaRPr lang="en-US" dirty="0"/>
          </a:p>
        </p:txBody>
      </p:sp>
      <p:sp>
        <p:nvSpPr>
          <p:cNvPr id="7" name="Subtitle 6"/>
          <p:cNvSpPr>
            <a:spLocks noGrp="1"/>
          </p:cNvSpPr>
          <p:nvPr>
            <p:ph type="subTitle" idx="1"/>
          </p:nvPr>
        </p:nvSpPr>
        <p:spPr/>
        <p:txBody>
          <a:bodyPr/>
          <a:lstStyle/>
          <a:p>
            <a:r>
              <a:rPr lang="en-US" dirty="0"/>
              <a:t>Speaker name, Job Title</a:t>
            </a:r>
          </a:p>
        </p:txBody>
      </p:sp>
      <p:sp>
        <p:nvSpPr>
          <p:cNvPr id="2" name="Rectangle 1">
            <a:extLst>
              <a:ext uri="{FF2B5EF4-FFF2-40B4-BE49-F238E27FC236}">
                <a16:creationId xmlns:a16="http://schemas.microsoft.com/office/drawing/2014/main" id="{58543778-1B9E-4041-A023-F7AFD76FD692}"/>
              </a:ext>
            </a:extLst>
          </p:cNvPr>
          <p:cNvSpPr/>
          <p:nvPr/>
        </p:nvSpPr>
        <p:spPr>
          <a:xfrm>
            <a:off x="286990" y="3313559"/>
            <a:ext cx="5139120" cy="1052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Tree>
    <p:extLst>
      <p:ext uri="{BB962C8B-B14F-4D97-AF65-F5344CB8AC3E}">
        <p14:creationId xmlns:p14="http://schemas.microsoft.com/office/powerpoint/2010/main" val="19906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4992" y="887605"/>
            <a:ext cx="11582400" cy="5333999"/>
          </a:xfrm>
        </p:spPr>
        <p:txBody>
          <a:bodyPr>
            <a:no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[class match [HTTP::method] equals “</a:t>
            </a:r>
            <a:r>
              <a:rPr lang="en-US" sz="1400" dirty="0">
                <a:solidFill>
                  <a:srgbClr val="E4002B"/>
                </a:solidFill>
                <a:latin typeface="Consolas" charset="0"/>
                <a:ea typeface="Consolas" charset="0"/>
                <a:cs typeface="Consolas" charset="0"/>
              </a:rPr>
              <a:t>POST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whitelist_data_group</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solidFill>
                  <a:srgbClr val="E4002B"/>
                </a:solidFill>
                <a:latin typeface="Consolas" charset="0"/>
                <a:ea typeface="Consolas" charset="0"/>
                <a:cs typeface="Consolas" charset="0"/>
              </a:rPr>
              <a:t>                      &lt;html&gt;&lt;head&gt;&lt;title&gt;HTTP Request denied&lt;/title&gt;&lt;/head&gt;&lt;body&gt;Requests throttled&lt;/body&gt;&lt;/html&gt;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29F1346D-953A-B945-824C-ABBFF436A69E}"/>
              </a:ext>
            </a:extLst>
          </p:cNvPr>
          <p:cNvSpPr>
            <a:spLocks noGrp="1"/>
          </p:cNvSpPr>
          <p:nvPr>
            <p:ph type="title"/>
          </p:nvPr>
        </p:nvSpPr>
        <p:spPr>
          <a:xfrm>
            <a:off x="304800" y="304801"/>
            <a:ext cx="11582400" cy="867930"/>
          </a:xfrm>
        </p:spPr>
        <p:txBody>
          <a:bodyPr/>
          <a:lstStyle/>
          <a:p>
            <a:r>
              <a:rPr lang="en-US" dirty="0"/>
              <a:t>HTTP throttling</a:t>
            </a:r>
          </a:p>
        </p:txBody>
      </p:sp>
      <p:sp>
        <p:nvSpPr>
          <p:cNvPr id="2" name="Rectangle 1">
            <a:extLst>
              <a:ext uri="{FF2B5EF4-FFF2-40B4-BE49-F238E27FC236}">
                <a16:creationId xmlns:a16="http://schemas.microsoft.com/office/drawing/2014/main" id="{E4449634-EBF1-3745-902D-2BD042161AE8}"/>
              </a:ext>
            </a:extLst>
          </p:cNvPr>
          <p:cNvSpPr/>
          <p:nvPr/>
        </p:nvSpPr>
        <p:spPr>
          <a:xfrm>
            <a:off x="432079" y="1818752"/>
            <a:ext cx="11324492" cy="46021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Tree>
    <p:extLst>
      <p:ext uri="{BB962C8B-B14F-4D97-AF65-F5344CB8AC3E}">
        <p14:creationId xmlns:p14="http://schemas.microsoft.com/office/powerpoint/2010/main" val="42256056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4992" y="887605"/>
            <a:ext cx="11582400" cy="5333999"/>
          </a:xfrm>
        </p:spPr>
        <p:txBody>
          <a:bodyPr>
            <a:no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[class match [HTTP::method] equals “</a:t>
            </a:r>
            <a:r>
              <a:rPr lang="en-US" sz="1400" dirty="0">
                <a:solidFill>
                  <a:srgbClr val="E4002B"/>
                </a:solidFill>
                <a:latin typeface="Consolas" charset="0"/>
                <a:ea typeface="Consolas" charset="0"/>
                <a:cs typeface="Consolas" charset="0"/>
              </a:rPr>
              <a:t>POST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whitelist_data_group</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solidFill>
                  <a:srgbClr val="E4002B"/>
                </a:solidFill>
                <a:latin typeface="Consolas" charset="0"/>
                <a:ea typeface="Consolas" charset="0"/>
                <a:cs typeface="Consolas" charset="0"/>
              </a:rPr>
              <a:t>                      &lt;html&gt;&lt;head&gt;&lt;title&gt;HTTP Request denied&lt;/title&gt;&lt;/head&gt;&lt;body&gt;Requests throttled&lt;/body&gt;&lt;/html&gt;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29F1346D-953A-B945-824C-ABBFF436A69E}"/>
              </a:ext>
            </a:extLst>
          </p:cNvPr>
          <p:cNvSpPr>
            <a:spLocks noGrp="1"/>
          </p:cNvSpPr>
          <p:nvPr>
            <p:ph type="title"/>
          </p:nvPr>
        </p:nvSpPr>
        <p:spPr>
          <a:xfrm>
            <a:off x="304800" y="304801"/>
            <a:ext cx="11582400" cy="867930"/>
          </a:xfrm>
        </p:spPr>
        <p:txBody>
          <a:bodyPr/>
          <a:lstStyle/>
          <a:p>
            <a:r>
              <a:rPr lang="en-US" dirty="0"/>
              <a:t>HTTP throttling</a:t>
            </a:r>
          </a:p>
        </p:txBody>
      </p:sp>
      <p:sp>
        <p:nvSpPr>
          <p:cNvPr id="4" name="Rectangle 3">
            <a:extLst>
              <a:ext uri="{FF2B5EF4-FFF2-40B4-BE49-F238E27FC236}">
                <a16:creationId xmlns:a16="http://schemas.microsoft.com/office/drawing/2014/main" id="{AD516B85-C998-8941-B098-DA7B85760935}"/>
              </a:ext>
            </a:extLst>
          </p:cNvPr>
          <p:cNvSpPr/>
          <p:nvPr/>
        </p:nvSpPr>
        <p:spPr>
          <a:xfrm>
            <a:off x="432079" y="1020727"/>
            <a:ext cx="11324492" cy="214777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5" name="Rectangle 4">
            <a:extLst>
              <a:ext uri="{FF2B5EF4-FFF2-40B4-BE49-F238E27FC236}">
                <a16:creationId xmlns:a16="http://schemas.microsoft.com/office/drawing/2014/main" id="{6C2EAB74-3475-834C-A1BC-105BE953CFA2}"/>
              </a:ext>
            </a:extLst>
          </p:cNvPr>
          <p:cNvSpPr/>
          <p:nvPr/>
        </p:nvSpPr>
        <p:spPr>
          <a:xfrm>
            <a:off x="344992" y="4688957"/>
            <a:ext cx="11324492" cy="178981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Tree>
    <p:extLst>
      <p:ext uri="{BB962C8B-B14F-4D97-AF65-F5344CB8AC3E}">
        <p14:creationId xmlns:p14="http://schemas.microsoft.com/office/powerpoint/2010/main" val="28684762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4992" y="887605"/>
            <a:ext cx="11582400" cy="5333999"/>
          </a:xfrm>
        </p:spPr>
        <p:txBody>
          <a:bodyPr>
            <a:no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[class match [HTTP::method] equals “</a:t>
            </a:r>
            <a:r>
              <a:rPr lang="en-US" sz="1400" dirty="0">
                <a:solidFill>
                  <a:srgbClr val="E4002B"/>
                </a:solidFill>
                <a:latin typeface="Consolas" charset="0"/>
                <a:ea typeface="Consolas" charset="0"/>
                <a:cs typeface="Consolas" charset="0"/>
              </a:rPr>
              <a:t>POST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whitelist_data_group</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solidFill>
                  <a:srgbClr val="E4002B"/>
                </a:solidFill>
                <a:latin typeface="Consolas" charset="0"/>
                <a:ea typeface="Consolas" charset="0"/>
                <a:cs typeface="Consolas" charset="0"/>
              </a:rPr>
              <a:t>                      &lt;html&gt;&lt;head&gt;&lt;title&gt;HTTP Request denied&lt;/title&gt;&lt;/head&gt;&lt;body&gt;Requests throttled&lt;/body&gt;&lt;/html&gt;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29F1346D-953A-B945-824C-ABBFF436A69E}"/>
              </a:ext>
            </a:extLst>
          </p:cNvPr>
          <p:cNvSpPr>
            <a:spLocks noGrp="1"/>
          </p:cNvSpPr>
          <p:nvPr>
            <p:ph type="title"/>
          </p:nvPr>
        </p:nvSpPr>
        <p:spPr>
          <a:xfrm>
            <a:off x="304800" y="304801"/>
            <a:ext cx="11582400" cy="867930"/>
          </a:xfrm>
        </p:spPr>
        <p:txBody>
          <a:bodyPr/>
          <a:lstStyle/>
          <a:p>
            <a:r>
              <a:rPr lang="en-US" dirty="0"/>
              <a:t>HTTP throttling</a:t>
            </a:r>
          </a:p>
        </p:txBody>
      </p:sp>
      <p:sp>
        <p:nvSpPr>
          <p:cNvPr id="4" name="Rectangle 3">
            <a:extLst>
              <a:ext uri="{FF2B5EF4-FFF2-40B4-BE49-F238E27FC236}">
                <a16:creationId xmlns:a16="http://schemas.microsoft.com/office/drawing/2014/main" id="{B1BD9D2B-892E-6549-9D97-F5B50DF027DD}"/>
              </a:ext>
            </a:extLst>
          </p:cNvPr>
          <p:cNvSpPr/>
          <p:nvPr/>
        </p:nvSpPr>
        <p:spPr>
          <a:xfrm>
            <a:off x="432079" y="1020727"/>
            <a:ext cx="11324492" cy="81870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5" name="Rectangle 4">
            <a:extLst>
              <a:ext uri="{FF2B5EF4-FFF2-40B4-BE49-F238E27FC236}">
                <a16:creationId xmlns:a16="http://schemas.microsoft.com/office/drawing/2014/main" id="{68CBEEAD-92BB-DA40-B10B-38AF3C05D16A}"/>
              </a:ext>
            </a:extLst>
          </p:cNvPr>
          <p:cNvSpPr/>
          <p:nvPr/>
        </p:nvSpPr>
        <p:spPr>
          <a:xfrm>
            <a:off x="344992" y="4688957"/>
            <a:ext cx="11324492" cy="178981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graphicFrame>
        <p:nvGraphicFramePr>
          <p:cNvPr id="6" name="Table 5">
            <a:extLst>
              <a:ext uri="{FF2B5EF4-FFF2-40B4-BE49-F238E27FC236}">
                <a16:creationId xmlns:a16="http://schemas.microsoft.com/office/drawing/2014/main" id="{BA47BEDC-28B7-C245-AFFD-2C1B47B137AA}"/>
              </a:ext>
            </a:extLst>
          </p:cNvPr>
          <p:cNvGraphicFramePr>
            <a:graphicFrameLocks noGrp="1"/>
          </p:cNvGraphicFramePr>
          <p:nvPr>
            <p:extLst>
              <p:ext uri="{D42A27DB-BD31-4B8C-83A1-F6EECF244321}">
                <p14:modId xmlns:p14="http://schemas.microsoft.com/office/powerpoint/2010/main" val="3318104580"/>
              </p:ext>
            </p:extLst>
          </p:nvPr>
        </p:nvGraphicFramePr>
        <p:xfrm>
          <a:off x="10656326" y="1587058"/>
          <a:ext cx="1358153" cy="182880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331857">
                  <a:extLst>
                    <a:ext uri="{9D8B030D-6E8A-4147-A177-3AD203B41FA5}">
                      <a16:colId xmlns:a16="http://schemas.microsoft.com/office/drawing/2014/main" val="20000"/>
                    </a:ext>
                  </a:extLst>
                </a:gridCol>
                <a:gridCol w="1026296">
                  <a:extLst>
                    <a:ext uri="{9D8B030D-6E8A-4147-A177-3AD203B41FA5}">
                      <a16:colId xmlns:a16="http://schemas.microsoft.com/office/drawing/2014/main" val="20001"/>
                    </a:ext>
                  </a:extLst>
                </a:gridCol>
              </a:tblGrid>
              <a:tr h="289644">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6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60">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5760">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5760">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7" name="Rectangle 6">
            <a:extLst>
              <a:ext uri="{FF2B5EF4-FFF2-40B4-BE49-F238E27FC236}">
                <a16:creationId xmlns:a16="http://schemas.microsoft.com/office/drawing/2014/main" id="{67CFBF69-4CF1-3B45-99EE-56D36E6D3D3A}"/>
              </a:ext>
            </a:extLst>
          </p:cNvPr>
          <p:cNvSpPr/>
          <p:nvPr/>
        </p:nvSpPr>
        <p:spPr>
          <a:xfrm>
            <a:off x="10568921" y="1172731"/>
            <a:ext cx="11641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D4F53"/>
                </a:solidFill>
                <a:effectLst/>
                <a:uLnTx/>
                <a:uFillTx/>
                <a:latin typeface="Arial"/>
                <a:ea typeface="+mn-ea"/>
                <a:cs typeface="+mn-cs"/>
              </a:rPr>
              <a:t>Subtable</a:t>
            </a:r>
            <a:r>
              <a:rPr kumimoji="0" lang="en-US" sz="1100" b="0" i="0" u="none" strike="noStrike" kern="1200" cap="none" spc="0" normalizeH="0" baseline="0" noProof="0" dirty="0">
                <a:ln>
                  <a:noFill/>
                </a:ln>
                <a:solidFill>
                  <a:srgbClr val="4D4F53"/>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204.79.192.200</a:t>
            </a:r>
          </a:p>
        </p:txBody>
      </p:sp>
    </p:spTree>
    <p:extLst>
      <p:ext uri="{BB962C8B-B14F-4D97-AF65-F5344CB8AC3E}">
        <p14:creationId xmlns:p14="http://schemas.microsoft.com/office/powerpoint/2010/main" val="701843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4992" y="887605"/>
            <a:ext cx="11582400" cy="5333999"/>
          </a:xfrm>
        </p:spPr>
        <p:txBody>
          <a:bodyPr>
            <a:no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[class match [HTTP::method] equals “</a:t>
            </a:r>
            <a:r>
              <a:rPr lang="en-US" sz="1400" dirty="0">
                <a:solidFill>
                  <a:srgbClr val="E4002B"/>
                </a:solidFill>
                <a:latin typeface="Consolas" charset="0"/>
                <a:ea typeface="Consolas" charset="0"/>
                <a:cs typeface="Consolas" charset="0"/>
              </a:rPr>
              <a:t>POST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whitelist_data_group</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solidFill>
                  <a:srgbClr val="E4002B"/>
                </a:solidFill>
                <a:latin typeface="Consolas" charset="0"/>
                <a:ea typeface="Consolas" charset="0"/>
                <a:cs typeface="Consolas" charset="0"/>
              </a:rPr>
              <a:t>                      &lt;html&gt;&lt;head&gt;&lt;title&gt;HTTP Request denied&lt;/title&gt;&lt;/head&gt;&lt;body&gt;Requests throttled&lt;/body&gt;&lt;/html&gt;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29F1346D-953A-B945-824C-ABBFF436A69E}"/>
              </a:ext>
            </a:extLst>
          </p:cNvPr>
          <p:cNvSpPr>
            <a:spLocks noGrp="1"/>
          </p:cNvSpPr>
          <p:nvPr>
            <p:ph type="title"/>
          </p:nvPr>
        </p:nvSpPr>
        <p:spPr>
          <a:xfrm>
            <a:off x="304800" y="304801"/>
            <a:ext cx="11582400" cy="867930"/>
          </a:xfrm>
        </p:spPr>
        <p:txBody>
          <a:bodyPr/>
          <a:lstStyle/>
          <a:p>
            <a:r>
              <a:rPr lang="en-US" dirty="0"/>
              <a:t>HTTP throttling</a:t>
            </a:r>
          </a:p>
        </p:txBody>
      </p:sp>
      <p:pic>
        <p:nvPicPr>
          <p:cNvPr id="4" name="Picture 3">
            <a:extLst>
              <a:ext uri="{FF2B5EF4-FFF2-40B4-BE49-F238E27FC236}">
                <a16:creationId xmlns:a16="http://schemas.microsoft.com/office/drawing/2014/main" id="{62B78610-FDC4-064D-A4C8-1B2844ECC2F6}"/>
              </a:ext>
            </a:extLst>
          </p:cNvPr>
          <p:cNvPicPr>
            <a:picLocks noChangeAspect="1"/>
          </p:cNvPicPr>
          <p:nvPr/>
        </p:nvPicPr>
        <p:blipFill>
          <a:blip r:embed="rId2"/>
          <a:stretch>
            <a:fillRect/>
          </a:stretch>
        </p:blipFill>
        <p:spPr>
          <a:xfrm>
            <a:off x="5968093" y="304801"/>
            <a:ext cx="5999491" cy="1450426"/>
          </a:xfrm>
          <a:prstGeom prst="rect">
            <a:avLst/>
          </a:prstGeom>
        </p:spPr>
      </p:pic>
    </p:spTree>
    <p:extLst>
      <p:ext uri="{BB962C8B-B14F-4D97-AF65-F5344CB8AC3E}">
        <p14:creationId xmlns:p14="http://schemas.microsoft.com/office/powerpoint/2010/main" val="30732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Content Rewrite</a:t>
            </a:r>
          </a:p>
        </p:txBody>
      </p:sp>
    </p:spTree>
    <p:extLst>
      <p:ext uri="{BB962C8B-B14F-4D97-AF65-F5344CB8AC3E}">
        <p14:creationId xmlns:p14="http://schemas.microsoft.com/office/powerpoint/2010/main" val="3905847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677D46-4087-0242-811F-61A353806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05" y="1403498"/>
            <a:ext cx="11381190" cy="4499117"/>
          </a:xfrm>
          <a:prstGeom prst="rect">
            <a:avLst/>
          </a:prstGeom>
          <a:ln>
            <a:solidFill>
              <a:schemeClr val="tx1"/>
            </a:solidFill>
          </a:ln>
          <a:effectLst>
            <a:outerShdw blurRad="50800" dist="38100" dir="2700000" algn="tl" rotWithShape="0">
              <a:prstClr val="black">
                <a:alpha val="40000"/>
              </a:prstClr>
            </a:outerShdw>
          </a:effectLst>
        </p:spPr>
      </p:pic>
      <p:sp>
        <p:nvSpPr>
          <p:cNvPr id="11" name="Title 3">
            <a:extLst>
              <a:ext uri="{FF2B5EF4-FFF2-40B4-BE49-F238E27FC236}">
                <a16:creationId xmlns:a16="http://schemas.microsoft.com/office/drawing/2014/main" id="{3363B34A-DBDD-3948-BFE8-333A1B6AEA1C}"/>
              </a:ext>
            </a:extLst>
          </p:cNvPr>
          <p:cNvSpPr>
            <a:spLocks noGrp="1"/>
          </p:cNvSpPr>
          <p:nvPr>
            <p:ph type="title"/>
          </p:nvPr>
        </p:nvSpPr>
        <p:spPr>
          <a:xfrm>
            <a:off x="304800" y="304801"/>
            <a:ext cx="11582400" cy="867930"/>
          </a:xfrm>
        </p:spPr>
        <p:txBody>
          <a:bodyPr/>
          <a:lstStyle/>
          <a:p>
            <a:r>
              <a:rPr lang="en-US" dirty="0"/>
              <a:t>What is wrong with this picture?</a:t>
            </a:r>
          </a:p>
        </p:txBody>
      </p:sp>
    </p:spTree>
    <p:extLst>
      <p:ext uri="{BB962C8B-B14F-4D97-AF65-F5344CB8AC3E}">
        <p14:creationId xmlns:p14="http://schemas.microsoft.com/office/powerpoint/2010/main" val="201725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677D46-4087-0242-811F-61A353806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05" y="1403498"/>
            <a:ext cx="11381190" cy="4499117"/>
          </a:xfrm>
          <a:prstGeom prst="rect">
            <a:avLst/>
          </a:prstGeom>
          <a:ln>
            <a:solidFill>
              <a:schemeClr val="tx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03FA4EB-7737-4B48-82F0-AC4C122A9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569" y="3193154"/>
            <a:ext cx="7470861" cy="1282700"/>
          </a:xfrm>
          <a:prstGeom prst="rect">
            <a:avLst/>
          </a:prstGeom>
          <a:noFill/>
          <a:ln w="28575">
            <a:solidFill>
              <a:srgbClr val="E4002B"/>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7" name="Title 3">
            <a:extLst>
              <a:ext uri="{FF2B5EF4-FFF2-40B4-BE49-F238E27FC236}">
                <a16:creationId xmlns:a16="http://schemas.microsoft.com/office/drawing/2014/main" id="{DB785CC8-F3CC-7946-AF86-DD43C4E56BD5}"/>
              </a:ext>
            </a:extLst>
          </p:cNvPr>
          <p:cNvSpPr>
            <a:spLocks noGrp="1"/>
          </p:cNvSpPr>
          <p:nvPr>
            <p:ph type="title"/>
          </p:nvPr>
        </p:nvSpPr>
        <p:spPr>
          <a:xfrm>
            <a:off x="304800" y="304801"/>
            <a:ext cx="11582400" cy="867930"/>
          </a:xfrm>
        </p:spPr>
        <p:txBody>
          <a:bodyPr/>
          <a:lstStyle/>
          <a:p>
            <a:r>
              <a:rPr lang="en-US" dirty="0"/>
              <a:t>What is wrong with this picture?</a:t>
            </a:r>
          </a:p>
        </p:txBody>
      </p:sp>
    </p:spTree>
    <p:extLst>
      <p:ext uri="{BB962C8B-B14F-4D97-AF65-F5344CB8AC3E}">
        <p14:creationId xmlns:p14="http://schemas.microsoft.com/office/powerpoint/2010/main" val="32988844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4294967295"/>
          </p:nvPr>
        </p:nvSpPr>
        <p:spPr>
          <a:xfrm>
            <a:off x="382773" y="1219200"/>
            <a:ext cx="10430539" cy="3435350"/>
          </a:xfrm>
        </p:spPr>
        <p:txBody>
          <a:bodyPr>
            <a:noAutofit/>
          </a:bodyPr>
          <a:lstStyle/>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Explicitly disable the stream profile for each request so it doesn’t stay</a:t>
            </a:r>
          </a:p>
          <a:p>
            <a:pPr>
              <a:spcBef>
                <a:spcPts val="0"/>
              </a:spcBef>
              <a:buNone/>
            </a:pPr>
            <a:r>
              <a:rPr lang="en-US" sz="1400" dirty="0">
                <a:solidFill>
                  <a:srgbClr val="00B050"/>
                </a:solidFill>
                <a:latin typeface="Consolas" charset="0"/>
                <a:ea typeface="Consolas" charset="0"/>
                <a:cs typeface="Consolas" charset="0"/>
              </a:rPr>
              <a:t>   # enabled for subsequent HTTP requests on the same TCP connection</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STREAM::disable</a:t>
            </a:r>
          </a:p>
          <a:p>
            <a:pPr>
              <a:spcBef>
                <a:spcPts val="0"/>
              </a:spcBef>
              <a:buNone/>
            </a:pPr>
            <a:r>
              <a:rPr lang="en-US" sz="1400" dirty="0">
                <a:solidFill>
                  <a:schemeClr val="tx2"/>
                </a:solidFill>
                <a:latin typeface="Consolas" charset="0"/>
                <a:ea typeface="Consolas" charset="0"/>
                <a:cs typeface="Consolas" charset="0"/>
              </a:rPr>
              <a:t>   HTTP::header remove “Accept-Encoding”</a:t>
            </a:r>
          </a:p>
          <a:p>
            <a:pPr>
              <a:spcBef>
                <a:spcPts val="0"/>
              </a:spcBef>
              <a:buNone/>
            </a:pPr>
            <a:r>
              <a:rPr lang="en-US" sz="1400" dirty="0">
                <a:solidFill>
                  <a:schemeClr val="tx2"/>
                </a:solidFill>
                <a:latin typeface="Consolas" charset="0"/>
                <a:ea typeface="Consolas" charset="0"/>
                <a:cs typeface="Consolas" charset="0"/>
              </a:rPr>
              <a:t>}</a:t>
            </a:r>
          </a:p>
          <a:p>
            <a:pPr>
              <a:spcBef>
                <a:spcPts val="0"/>
              </a:spcBef>
              <a:buNone/>
            </a:pPr>
            <a:r>
              <a:rPr lang="en-US" sz="1400" dirty="0">
                <a:solidFill>
                  <a:schemeClr val="tx2"/>
                </a:solidFill>
                <a:latin typeface="Consolas" charset="0"/>
                <a:ea typeface="Consolas" charset="0"/>
                <a:cs typeface="Consolas" charset="0"/>
              </a:rPr>
              <a:t>When HTTP_RESPONSE {</a:t>
            </a:r>
          </a:p>
          <a:p>
            <a:pPr>
              <a:spcBef>
                <a:spcPts val="0"/>
              </a:spcBef>
              <a:buNone/>
            </a:pPr>
            <a:r>
              <a:rPr lang="en-US" sz="1400" dirty="0">
                <a:solidFill>
                  <a:srgbClr val="00B050"/>
                </a:solidFill>
                <a:latin typeface="Consolas" charset="0"/>
                <a:ea typeface="Consolas" charset="0"/>
                <a:cs typeface="Consolas" charset="0"/>
              </a:rPr>
              <a:t>   # Apply stream profile against text responses from the application</a:t>
            </a:r>
          </a:p>
          <a:p>
            <a:pPr>
              <a:spcBef>
                <a:spcPts val="0"/>
              </a:spcBef>
              <a:buNone/>
            </a:pPr>
            <a:r>
              <a:rPr lang="en-US" sz="1400" dirty="0">
                <a:latin typeface="Consolas" charset="0"/>
                <a:ea typeface="Consolas" charset="0"/>
                <a:cs typeface="Consolas" charset="0"/>
              </a:rPr>
              <a:t>   if { [HTTP::header value Content-Type] contains "text"}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Look for http:// and replace it with https://</a:t>
            </a:r>
          </a:p>
          <a:p>
            <a:pPr>
              <a:spcBef>
                <a:spcPts val="0"/>
              </a:spcBef>
              <a:buNone/>
            </a:pPr>
            <a:r>
              <a:rPr lang="en-US" sz="1400" dirty="0">
                <a:latin typeface="Consolas" charset="0"/>
                <a:ea typeface="Consolas" charset="0"/>
                <a:cs typeface="Consolas" charset="0"/>
              </a:rPr>
              <a:t>      STREAM::expression “</a:t>
            </a:r>
            <a:r>
              <a:rPr lang="en-US" sz="1400" dirty="0">
                <a:solidFill>
                  <a:srgbClr val="0070C0"/>
                </a:solidFill>
                <a:latin typeface="Consolas" charset="0"/>
                <a:ea typeface="Consolas" charset="0"/>
                <a:cs typeface="Consolas" charset="0"/>
              </a:rPr>
              <a:t>@http://</a:t>
            </a:r>
            <a:r>
              <a:rPr lang="en-US" sz="1400" b="1" dirty="0">
                <a:solidFill>
                  <a:srgbClr val="0070C0"/>
                </a:solidFill>
                <a:latin typeface="Consolas" charset="0"/>
                <a:ea typeface="Consolas" charset="0"/>
                <a:cs typeface="Consolas" charset="0"/>
              </a:rPr>
              <a:t>@</a:t>
            </a:r>
            <a:r>
              <a:rPr lang="en-US" sz="1400" dirty="0">
                <a:solidFill>
                  <a:srgbClr val="0070C0"/>
                </a:solidFill>
                <a:latin typeface="Consolas" charset="0"/>
                <a:ea typeface="Consolas" charset="0"/>
                <a:cs typeface="Consolas" charset="0"/>
              </a:rPr>
              <a:t>https://@</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Enable the stream profile</a:t>
            </a:r>
          </a:p>
          <a:p>
            <a:pPr>
              <a:spcBef>
                <a:spcPts val="0"/>
              </a:spcBef>
              <a:buNone/>
            </a:pPr>
            <a:r>
              <a:rPr lang="en-US" sz="1400" dirty="0">
                <a:latin typeface="Consolas" charset="0"/>
                <a:ea typeface="Consolas" charset="0"/>
                <a:cs typeface="Consolas" charset="0"/>
              </a:rPr>
              <a:t>      STREAM::enable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543C9F46-E1F7-304A-AFAB-2811415691F7}"/>
              </a:ext>
            </a:extLst>
          </p:cNvPr>
          <p:cNvSpPr>
            <a:spLocks noGrp="1"/>
          </p:cNvSpPr>
          <p:nvPr>
            <p:ph type="title"/>
          </p:nvPr>
        </p:nvSpPr>
        <p:spPr>
          <a:xfrm>
            <a:off x="304800" y="304801"/>
            <a:ext cx="11582400" cy="867930"/>
          </a:xfrm>
        </p:spPr>
        <p:txBody>
          <a:bodyPr/>
          <a:lstStyle/>
          <a:p>
            <a:r>
              <a:rPr lang="en-US" dirty="0"/>
              <a:t>Content rewrite</a:t>
            </a:r>
          </a:p>
        </p:txBody>
      </p:sp>
    </p:spTree>
    <p:extLst>
      <p:ext uri="{BB962C8B-B14F-4D97-AF65-F5344CB8AC3E}">
        <p14:creationId xmlns:p14="http://schemas.microsoft.com/office/powerpoint/2010/main" val="691135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4294967295"/>
          </p:nvPr>
        </p:nvSpPr>
        <p:spPr>
          <a:xfrm>
            <a:off x="382773" y="1219200"/>
            <a:ext cx="10430539" cy="3435350"/>
          </a:xfrm>
        </p:spPr>
        <p:txBody>
          <a:bodyPr>
            <a:noAutofit/>
          </a:bodyPr>
          <a:lstStyle/>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Explicitly disable the stream profile for each request so it doesn’t stay</a:t>
            </a:r>
          </a:p>
          <a:p>
            <a:pPr>
              <a:spcBef>
                <a:spcPts val="0"/>
              </a:spcBef>
              <a:buNone/>
            </a:pPr>
            <a:r>
              <a:rPr lang="en-US" sz="1400" dirty="0">
                <a:solidFill>
                  <a:srgbClr val="00B050"/>
                </a:solidFill>
                <a:latin typeface="Consolas" charset="0"/>
                <a:ea typeface="Consolas" charset="0"/>
                <a:cs typeface="Consolas" charset="0"/>
              </a:rPr>
              <a:t>   # enabled for subsequent HTTP requests on the same TCP connection</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STREAM::disable</a:t>
            </a:r>
          </a:p>
          <a:p>
            <a:pPr>
              <a:spcBef>
                <a:spcPts val="0"/>
              </a:spcBef>
              <a:buNone/>
            </a:pPr>
            <a:r>
              <a:rPr lang="en-US" sz="1400" dirty="0">
                <a:solidFill>
                  <a:schemeClr val="tx2"/>
                </a:solidFill>
                <a:latin typeface="Consolas" charset="0"/>
                <a:ea typeface="Consolas" charset="0"/>
                <a:cs typeface="Consolas" charset="0"/>
              </a:rPr>
              <a:t>   HTTP::header remove “Accept-Encoding”</a:t>
            </a:r>
          </a:p>
          <a:p>
            <a:pPr>
              <a:spcBef>
                <a:spcPts val="0"/>
              </a:spcBef>
              <a:buNone/>
            </a:pPr>
            <a:r>
              <a:rPr lang="en-US" sz="1400" dirty="0">
                <a:solidFill>
                  <a:schemeClr val="tx2"/>
                </a:solidFill>
                <a:latin typeface="Consolas" charset="0"/>
                <a:ea typeface="Consolas" charset="0"/>
                <a:cs typeface="Consolas" charset="0"/>
              </a:rPr>
              <a:t>}</a:t>
            </a:r>
          </a:p>
          <a:p>
            <a:pPr>
              <a:spcBef>
                <a:spcPts val="0"/>
              </a:spcBef>
              <a:buNone/>
            </a:pPr>
            <a:r>
              <a:rPr lang="en-US" sz="1400" dirty="0">
                <a:solidFill>
                  <a:schemeClr val="tx2"/>
                </a:solidFill>
                <a:latin typeface="Consolas" charset="0"/>
                <a:ea typeface="Consolas" charset="0"/>
                <a:cs typeface="Consolas" charset="0"/>
              </a:rPr>
              <a:t>When HTTP_RESPONSE {</a:t>
            </a:r>
          </a:p>
          <a:p>
            <a:pPr>
              <a:spcBef>
                <a:spcPts val="0"/>
              </a:spcBef>
              <a:buNone/>
            </a:pPr>
            <a:r>
              <a:rPr lang="en-US" sz="1400" dirty="0">
                <a:solidFill>
                  <a:srgbClr val="00B050"/>
                </a:solidFill>
                <a:latin typeface="Consolas" charset="0"/>
                <a:ea typeface="Consolas" charset="0"/>
                <a:cs typeface="Consolas" charset="0"/>
              </a:rPr>
              <a:t>   # Apply stream profile against text responses from the application</a:t>
            </a:r>
          </a:p>
          <a:p>
            <a:pPr>
              <a:spcBef>
                <a:spcPts val="0"/>
              </a:spcBef>
              <a:buNone/>
            </a:pPr>
            <a:r>
              <a:rPr lang="en-US" sz="1400" dirty="0">
                <a:latin typeface="Consolas" charset="0"/>
                <a:ea typeface="Consolas" charset="0"/>
                <a:cs typeface="Consolas" charset="0"/>
              </a:rPr>
              <a:t>   if { [HTTP::header value Content-Type] contains "text"}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Look for http:// and replace it with https://</a:t>
            </a:r>
          </a:p>
          <a:p>
            <a:pPr>
              <a:spcBef>
                <a:spcPts val="0"/>
              </a:spcBef>
              <a:buNone/>
            </a:pPr>
            <a:r>
              <a:rPr lang="en-US" sz="1400" dirty="0">
                <a:latin typeface="Consolas" charset="0"/>
                <a:ea typeface="Consolas" charset="0"/>
                <a:cs typeface="Consolas" charset="0"/>
              </a:rPr>
              <a:t>      STREAM::expression “</a:t>
            </a:r>
            <a:r>
              <a:rPr lang="en-US" sz="1400" dirty="0">
                <a:solidFill>
                  <a:srgbClr val="0070C0"/>
                </a:solidFill>
                <a:latin typeface="Consolas" charset="0"/>
                <a:ea typeface="Consolas" charset="0"/>
                <a:cs typeface="Consolas" charset="0"/>
              </a:rPr>
              <a:t>@http://</a:t>
            </a:r>
            <a:r>
              <a:rPr lang="en-US" sz="1400" b="1" dirty="0">
                <a:solidFill>
                  <a:srgbClr val="0070C0"/>
                </a:solidFill>
                <a:latin typeface="Consolas" charset="0"/>
                <a:ea typeface="Consolas" charset="0"/>
                <a:cs typeface="Consolas" charset="0"/>
              </a:rPr>
              <a:t>@</a:t>
            </a:r>
            <a:r>
              <a:rPr lang="en-US" sz="1400" dirty="0">
                <a:solidFill>
                  <a:srgbClr val="0070C0"/>
                </a:solidFill>
                <a:latin typeface="Consolas" charset="0"/>
                <a:ea typeface="Consolas" charset="0"/>
                <a:cs typeface="Consolas" charset="0"/>
              </a:rPr>
              <a:t>https://@</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Enable the stream profile</a:t>
            </a:r>
          </a:p>
          <a:p>
            <a:pPr>
              <a:spcBef>
                <a:spcPts val="0"/>
              </a:spcBef>
              <a:buNone/>
            </a:pPr>
            <a:r>
              <a:rPr lang="en-US" sz="1400" dirty="0">
                <a:latin typeface="Consolas" charset="0"/>
                <a:ea typeface="Consolas" charset="0"/>
                <a:cs typeface="Consolas" charset="0"/>
              </a:rPr>
              <a:t>      STREAM::enable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543C9F46-E1F7-304A-AFAB-2811415691F7}"/>
              </a:ext>
            </a:extLst>
          </p:cNvPr>
          <p:cNvSpPr>
            <a:spLocks noGrp="1"/>
          </p:cNvSpPr>
          <p:nvPr>
            <p:ph type="title"/>
          </p:nvPr>
        </p:nvSpPr>
        <p:spPr>
          <a:xfrm>
            <a:off x="304800" y="304801"/>
            <a:ext cx="11582400" cy="867930"/>
          </a:xfrm>
        </p:spPr>
        <p:txBody>
          <a:bodyPr/>
          <a:lstStyle/>
          <a:p>
            <a:r>
              <a:rPr lang="en-US" dirty="0"/>
              <a:t>Content rewrite</a:t>
            </a:r>
          </a:p>
        </p:txBody>
      </p:sp>
      <p:sp>
        <p:nvSpPr>
          <p:cNvPr id="4" name="Text Box 30">
            <a:extLst>
              <a:ext uri="{FF2B5EF4-FFF2-40B4-BE49-F238E27FC236}">
                <a16:creationId xmlns:a16="http://schemas.microsoft.com/office/drawing/2014/main" id="{94BAF312-64D3-554A-ABC3-4138E8F4C23C}"/>
              </a:ext>
            </a:extLst>
          </p:cNvPr>
          <p:cNvSpPr txBox="1">
            <a:spLocks noChangeArrowheads="1"/>
          </p:cNvSpPr>
          <p:nvPr/>
        </p:nvSpPr>
        <p:spPr bwMode="auto">
          <a:xfrm>
            <a:off x="482600" y="4789977"/>
            <a:ext cx="10985501" cy="1071892"/>
          </a:xfrm>
          <a:prstGeom prst="rect">
            <a:avLst/>
          </a:prstGeom>
          <a:solidFill>
            <a:schemeClr val="bg2">
              <a:alpha val="85000"/>
            </a:schemeClr>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21917" tIns="60958" rIns="121917" bIns="60958" rtlCol="0" anchor="ctr"/>
          <a:lstStyle>
            <a:defPPr>
              <a:defRPr lang="en-US"/>
            </a:defPPr>
            <a:lvl1pPr>
              <a:defRPr sz="1400">
                <a:solidFill>
                  <a:schemeClr val="dk1"/>
                </a:solidFill>
                <a:latin typeface="Courier New" pitchFamily="49" charset="0"/>
                <a:ea typeface="+mn-ea"/>
                <a:cs typeface="Courier New" pitchFamily="49" charset="0"/>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D4F53"/>
                </a:solidFill>
                <a:effectLst/>
                <a:uLnTx/>
                <a:uFillTx/>
                <a:latin typeface="Courier New" pitchFamily="49" charset="0"/>
                <a:ea typeface="+mn-ea"/>
                <a:cs typeface="Courier New" pitchFamily="49" charset="0"/>
              </a:rPr>
              <a:t>STREAM::expression “</a:t>
            </a:r>
            <a:r>
              <a:rPr kumimoji="0" lang="en-US" sz="1600" b="0"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@\d3-\d2-\d4@</a:t>
            </a:r>
            <a:r>
              <a:rPr kumimoji="0" lang="en-US" sz="1600" b="1"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a:t>
            </a:r>
            <a:r>
              <a:rPr kumimoji="0" lang="en-US" sz="1600" b="0"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 </a:t>
            </a:r>
            <a:r>
              <a:rPr kumimoji="0" lang="en-US" sz="1600" b="0"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@\d4-\d4-\d4-\d4@</a:t>
            </a:r>
            <a:r>
              <a:rPr kumimoji="0" lang="en-US" sz="1600" b="1"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xxxx-xxxx-xxxx-xxxx</a:t>
            </a:r>
            <a:r>
              <a:rPr kumimoji="0" lang="en-US" sz="1600" b="0"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a:t>
            </a:r>
            <a:r>
              <a:rPr lang="en-US" sz="1600" dirty="0">
                <a:solidFill>
                  <a:srgbClr val="4D4F53"/>
                </a:solidFill>
              </a:rPr>
              <a:t>”</a:t>
            </a:r>
            <a:endParaRPr kumimoji="0" lang="en-US" sz="1600" b="0" i="0" u="none" strike="noStrike" kern="1200" cap="none" spc="0" normalizeH="0" baseline="0" noProof="0" dirty="0">
              <a:ln>
                <a:noFill/>
              </a:ln>
              <a:solidFill>
                <a:srgbClr val="4D4F53"/>
              </a:solidFill>
              <a:effectLst/>
              <a:uLnTx/>
              <a:uFillTx/>
              <a:latin typeface="Courier New" pitchFamily="49" charset="0"/>
              <a:ea typeface="+mn-ea"/>
              <a:cs typeface="Courier New" pitchFamily="49" charset="0"/>
            </a:endParaRPr>
          </a:p>
        </p:txBody>
      </p:sp>
    </p:spTree>
    <p:extLst>
      <p:ext uri="{BB962C8B-B14F-4D97-AF65-F5344CB8AC3E}">
        <p14:creationId xmlns:p14="http://schemas.microsoft.com/office/powerpoint/2010/main" val="11536886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ular Callout 10"/>
          <p:cNvSpPr/>
          <p:nvPr/>
        </p:nvSpPr>
        <p:spPr>
          <a:xfrm>
            <a:off x="482138" y="1479665"/>
            <a:ext cx="10440786" cy="1230284"/>
          </a:xfrm>
          <a:prstGeom prst="wedgeRoundRectCallout">
            <a:avLst>
              <a:gd name="adj1" fmla="val 56512"/>
              <a:gd name="adj2" fmla="val -31489"/>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Asks: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Just wonder is that possible when user click the web site link and F5 will assist to open a new tab for new page instead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Example : when user access to </a:t>
            </a:r>
            <a:r>
              <a:rPr kumimoji="0" lang="en-US" sz="1400" b="0" i="0" u="none" strike="noStrike" kern="1200" cap="none" spc="0" normalizeH="0" baseline="0" noProof="0" dirty="0">
                <a:ln>
                  <a:noFill/>
                </a:ln>
                <a:solidFill>
                  <a:srgbClr val="A0BF37"/>
                </a:solidFill>
                <a:effectLst/>
                <a:uLnTx/>
                <a:uFillTx/>
                <a:latin typeface="Arial"/>
                <a:ea typeface="+mn-ea"/>
                <a:cs typeface="+mn-cs"/>
                <a:hlinkClick r:id="rId2"/>
              </a:rPr>
              <a:t>www.test.com</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 click on the "contact" button link . Then, f5 will assist open a new tab. </a:t>
            </a:r>
          </a:p>
        </p:txBody>
      </p:sp>
      <p:sp>
        <p:nvSpPr>
          <p:cNvPr id="8" name="Title 3">
            <a:extLst>
              <a:ext uri="{FF2B5EF4-FFF2-40B4-BE49-F238E27FC236}">
                <a16:creationId xmlns:a16="http://schemas.microsoft.com/office/drawing/2014/main" id="{26031212-DA2C-0444-952B-3D37C448ECA5}"/>
              </a:ext>
            </a:extLst>
          </p:cNvPr>
          <p:cNvSpPr>
            <a:spLocks noGrp="1"/>
          </p:cNvSpPr>
          <p:nvPr>
            <p:ph type="title"/>
          </p:nvPr>
        </p:nvSpPr>
        <p:spPr>
          <a:xfrm>
            <a:off x="304800" y="304801"/>
            <a:ext cx="11582400" cy="1144929"/>
          </a:xfrm>
        </p:spPr>
        <p:txBody>
          <a:bodyPr/>
          <a:lstStyle/>
          <a:p>
            <a:r>
              <a:rPr lang="en-US" dirty="0"/>
              <a:t>Content rewrite</a:t>
            </a:r>
            <a:br>
              <a:rPr lang="en-US" dirty="0"/>
            </a:br>
            <a:r>
              <a:rPr lang="en-US" sz="2000" dirty="0">
                <a:solidFill>
                  <a:srgbClr val="E4002B"/>
                </a:solidFill>
              </a:rPr>
              <a:t>Open a new browser tab</a:t>
            </a:r>
          </a:p>
        </p:txBody>
      </p:sp>
    </p:spTree>
    <p:extLst>
      <p:ext uri="{BB962C8B-B14F-4D97-AF65-F5344CB8AC3E}">
        <p14:creationId xmlns:p14="http://schemas.microsoft.com/office/powerpoint/2010/main" val="841182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C51324-A973-DE4C-88F4-893C5C8F4CC1}"/>
              </a:ext>
            </a:extLst>
          </p:cNvPr>
          <p:cNvSpPr>
            <a:spLocks noGrp="1"/>
          </p:cNvSpPr>
          <p:nvPr>
            <p:ph type="ctrTitle"/>
          </p:nvPr>
        </p:nvSpPr>
        <p:spPr>
          <a:xfrm>
            <a:off x="1078819" y="2669710"/>
            <a:ext cx="10034363" cy="978729"/>
          </a:xfrm>
        </p:spPr>
        <p:txBody>
          <a:bodyPr/>
          <a:lstStyle/>
          <a:p>
            <a:pPr algn="ctr"/>
            <a:r>
              <a:rPr lang="en-US" spc="0" dirty="0">
                <a:gradFill>
                  <a:gsLst>
                    <a:gs pos="0">
                      <a:srgbClr val="4D4F53"/>
                    </a:gs>
                    <a:gs pos="100000">
                      <a:srgbClr val="4D4F53"/>
                    </a:gs>
                  </a:gsLst>
                  <a:lin ang="5400000" scaled="1"/>
                </a:gradFill>
                <a:latin typeface="Arial" panose="020B0604020202020204" pitchFamily="34" charset="0"/>
              </a:rPr>
              <a:t>Why use </a:t>
            </a:r>
            <a:r>
              <a:rPr lang="en-US" spc="0" dirty="0" err="1">
                <a:gradFill>
                  <a:gsLst>
                    <a:gs pos="0">
                      <a:srgbClr val="4D4F53"/>
                    </a:gs>
                    <a:gs pos="100000">
                      <a:srgbClr val="4D4F53"/>
                    </a:gs>
                  </a:gsLst>
                  <a:lin ang="5400000" scaled="1"/>
                </a:gradFill>
                <a:latin typeface="Arial" panose="020B0604020202020204" pitchFamily="34" charset="0"/>
              </a:rPr>
              <a:t>iRules</a:t>
            </a:r>
            <a:r>
              <a:rPr lang="en-US" spc="0" dirty="0">
                <a:gradFill>
                  <a:gsLst>
                    <a:gs pos="0">
                      <a:srgbClr val="4D4F53"/>
                    </a:gs>
                    <a:gs pos="100000">
                      <a:srgbClr val="4D4F53"/>
                    </a:gs>
                  </a:gsLst>
                  <a:lin ang="5400000" scaled="1"/>
                </a:gradFill>
                <a:latin typeface="Arial" panose="020B0604020202020204" pitchFamily="34" charset="0"/>
              </a:rPr>
              <a:t> for security?</a:t>
            </a:r>
            <a:endParaRPr lang="en-US" dirty="0"/>
          </a:p>
        </p:txBody>
      </p:sp>
    </p:spTree>
    <p:extLst>
      <p:ext uri="{BB962C8B-B14F-4D97-AF65-F5344CB8AC3E}">
        <p14:creationId xmlns:p14="http://schemas.microsoft.com/office/powerpoint/2010/main" val="2401333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ular Callout 5"/>
          <p:cNvSpPr/>
          <p:nvPr/>
        </p:nvSpPr>
        <p:spPr>
          <a:xfrm>
            <a:off x="482138" y="1479665"/>
            <a:ext cx="10440786" cy="1230284"/>
          </a:xfrm>
          <a:prstGeom prst="wedgeRoundRectCallout">
            <a:avLst>
              <a:gd name="adj1" fmla="val 56512"/>
              <a:gd name="adj2" fmla="val -31489"/>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Asks: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Just wonder is that possible when user click the web site link and F5 will assist to open a new tab for new page instead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Example : when user access to </a:t>
            </a:r>
            <a:r>
              <a:rPr kumimoji="0" lang="en-US" sz="1400" b="0" i="0" u="none" strike="noStrike" kern="1200" cap="none" spc="0" normalizeH="0" baseline="0" noProof="0" dirty="0">
                <a:ln>
                  <a:noFill/>
                </a:ln>
                <a:solidFill>
                  <a:srgbClr val="A0BF37"/>
                </a:solidFill>
                <a:effectLst/>
                <a:uLnTx/>
                <a:uFillTx/>
                <a:latin typeface="Arial"/>
                <a:ea typeface="+mn-ea"/>
                <a:cs typeface="+mn-cs"/>
                <a:hlinkClick r:id="rId2"/>
              </a:rPr>
              <a:t>www.test.com</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 click on the "contact" button link . Then, f5 will assist open a new tab </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p>
        </p:txBody>
      </p:sp>
      <p:sp>
        <p:nvSpPr>
          <p:cNvPr id="7" name="Rounded Rectangular Callout 6"/>
          <p:cNvSpPr/>
          <p:nvPr/>
        </p:nvSpPr>
        <p:spPr>
          <a:xfrm>
            <a:off x="1199803" y="3053545"/>
            <a:ext cx="10440786" cy="3330632"/>
          </a:xfrm>
          <a:prstGeom prst="wedgeRoundRectCallout">
            <a:avLst>
              <a:gd name="adj1" fmla="val -56705"/>
              <a:gd name="adj2" fmla="val -21107"/>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Arial"/>
                <a:ea typeface="+mn-ea"/>
                <a:cs typeface="+mn-cs"/>
              </a:rPr>
              <a:t>Another </a:t>
            </a: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responds: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this would be possible using a STREAM Profile or by using an </a:t>
            </a:r>
            <a:r>
              <a:rPr kumimoji="0" lang="en-US" sz="1400" b="0" i="0" u="none" strike="noStrike" kern="1200" cap="none" spc="0" normalizeH="0" baseline="0" noProof="0" dirty="0" err="1">
                <a:ln>
                  <a:noFill/>
                </a:ln>
                <a:solidFill>
                  <a:srgbClr val="000000"/>
                </a:solidFill>
                <a:effectLst/>
                <a:uLnTx/>
                <a:uFillTx/>
                <a:latin typeface="Arial"/>
                <a:ea typeface="+mn-ea"/>
                <a:cs typeface="+mn-cs"/>
              </a:rPr>
              <a:t>iRule</a:t>
            </a:r>
            <a:r>
              <a:rPr kumimoji="0" lang="en-US" sz="1400" b="0" i="0" u="none" strike="noStrike" kern="1200" cap="none" spc="0" normalizeH="0" baseline="0" noProof="0" dirty="0">
                <a:ln>
                  <a:noFill/>
                </a:ln>
                <a:solidFill>
                  <a:srgbClr val="000000"/>
                </a:solidFill>
                <a:effectLst/>
                <a:uLnTx/>
                <a:uFillTx/>
                <a:latin typeface="Arial"/>
                <a:ea typeface="+mn-ea"/>
                <a:cs typeface="+mn-cs"/>
              </a:rPr>
              <a:t> using the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[STREAM::enable]</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[STREAM::disable]</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[STREAM::expression]</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syntax. Basically you have to change the "contact" button related HTML content so that it instructs the browser to open the link in a new Window/Tab.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If the original code looks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&lt;a </a:t>
            </a:r>
            <a:r>
              <a:rPr kumimoji="0" lang="en-US" sz="1400" b="1" i="0" u="none" strike="noStrike" kern="1200" cap="none" spc="0" normalizeH="0" baseline="0" noProof="0" dirty="0" err="1">
                <a:ln>
                  <a:noFill/>
                </a:ln>
                <a:solidFill>
                  <a:srgbClr val="FF0000"/>
                </a:solidFill>
                <a:effectLst/>
                <a:uLnTx/>
                <a:uFillTx/>
                <a:latin typeface="Arial"/>
                <a:ea typeface="+mn-ea"/>
                <a:cs typeface="+mn-cs"/>
              </a:rPr>
              <a:t>href</a:t>
            </a:r>
            <a:r>
              <a:rPr kumimoji="0" lang="en-US" sz="1400" b="1" i="0" u="none" strike="noStrike" kern="1200" cap="none" spc="0" normalizeH="0" baseline="0" noProof="0" dirty="0">
                <a:ln>
                  <a:noFill/>
                </a:ln>
                <a:solidFill>
                  <a:srgbClr val="FF0000"/>
                </a:solidFill>
                <a:effectLst/>
                <a:uLnTx/>
                <a:uFillTx/>
                <a:latin typeface="Arial"/>
                <a:ea typeface="+mn-ea"/>
                <a:cs typeface="+mn-cs"/>
              </a:rPr>
              <a:t>="http://</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"&gt;Contact&lt;/a&gt;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 it has to be changed to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&lt;a </a:t>
            </a:r>
            <a:r>
              <a:rPr kumimoji="0" lang="en-US" sz="1400" b="1" i="0" u="none" strike="noStrike" kern="1200" cap="none" spc="0" normalizeH="0" baseline="0" noProof="0" dirty="0" err="1">
                <a:ln>
                  <a:noFill/>
                </a:ln>
                <a:solidFill>
                  <a:srgbClr val="FF0000"/>
                </a:solidFill>
                <a:effectLst/>
                <a:uLnTx/>
                <a:uFillTx/>
                <a:latin typeface="Arial"/>
                <a:ea typeface="+mn-ea"/>
                <a:cs typeface="+mn-cs"/>
              </a:rPr>
              <a:t>href</a:t>
            </a:r>
            <a:r>
              <a:rPr kumimoji="0" lang="en-US" sz="1400" b="1" i="0" u="none" strike="noStrike" kern="1200" cap="none" spc="0" normalizeH="0" baseline="0" noProof="0" dirty="0">
                <a:ln>
                  <a:noFill/>
                </a:ln>
                <a:solidFill>
                  <a:srgbClr val="FF0000"/>
                </a:solidFill>
                <a:effectLst/>
                <a:uLnTx/>
                <a:uFillTx/>
                <a:latin typeface="Arial"/>
                <a:ea typeface="+mn-ea"/>
                <a:cs typeface="+mn-cs"/>
              </a:rPr>
              <a:t>="http://</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 target="_blank"&gt;Contact&lt;/a&gt;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The STREAM expression would then look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\"&gt;@</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 target=\"_blank\"&gt;@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 Kai </a:t>
            </a:r>
            <a:r>
              <a:rPr kumimoji="0" lang="en-US" sz="1400" b="0" i="0" u="none" strike="noStrike" kern="1200" cap="none" spc="0" normalizeH="0" baseline="0" noProof="0" dirty="0" err="1">
                <a:ln>
                  <a:noFill/>
                </a:ln>
                <a:solidFill>
                  <a:srgbClr val="000000"/>
                </a:solidFill>
                <a:effectLst/>
                <a:uLnTx/>
                <a:uFillTx/>
                <a:latin typeface="Arial"/>
                <a:ea typeface="+mn-ea"/>
                <a:cs typeface="+mn-cs"/>
              </a:rPr>
              <a:t>Wilkie</a:t>
            </a:r>
            <a:r>
              <a:rPr kumimoji="0" lang="en-US" sz="1400" b="0" i="0" u="none" strike="noStrike" kern="1200" cap="none" spc="0" normalizeH="0" baseline="0" noProof="0" dirty="0">
                <a:ln>
                  <a:noFill/>
                </a:ln>
                <a:solidFill>
                  <a:srgbClr val="000000"/>
                </a:solidFill>
                <a:effectLst/>
                <a:uLnTx/>
                <a:uFillTx/>
                <a:latin typeface="Arial"/>
                <a:ea typeface="+mn-ea"/>
                <a:cs typeface="+mn-cs"/>
              </a:rPr>
              <a:t>, member devcentral.f5.com</a:t>
            </a:r>
          </a:p>
        </p:txBody>
      </p:sp>
      <p:sp>
        <p:nvSpPr>
          <p:cNvPr id="9" name="Title 3">
            <a:extLst>
              <a:ext uri="{FF2B5EF4-FFF2-40B4-BE49-F238E27FC236}">
                <a16:creationId xmlns:a16="http://schemas.microsoft.com/office/drawing/2014/main" id="{0E462C68-B3A0-CA4C-A8F7-AAB4C62875A8}"/>
              </a:ext>
            </a:extLst>
          </p:cNvPr>
          <p:cNvSpPr>
            <a:spLocks noGrp="1"/>
          </p:cNvSpPr>
          <p:nvPr>
            <p:ph type="title"/>
          </p:nvPr>
        </p:nvSpPr>
        <p:spPr>
          <a:xfrm>
            <a:off x="304800" y="304801"/>
            <a:ext cx="11582400" cy="1144929"/>
          </a:xfrm>
        </p:spPr>
        <p:txBody>
          <a:bodyPr/>
          <a:lstStyle/>
          <a:p>
            <a:r>
              <a:rPr lang="en-US" dirty="0"/>
              <a:t>Content rewrite</a:t>
            </a:r>
            <a:br>
              <a:rPr lang="en-US" dirty="0"/>
            </a:br>
            <a:r>
              <a:rPr lang="en-US" sz="2000" dirty="0">
                <a:solidFill>
                  <a:srgbClr val="E4002B"/>
                </a:solidFill>
              </a:rPr>
              <a:t>Open a new browser tab</a:t>
            </a:r>
          </a:p>
        </p:txBody>
      </p:sp>
    </p:spTree>
    <p:extLst>
      <p:ext uri="{BB962C8B-B14F-4D97-AF65-F5344CB8AC3E}">
        <p14:creationId xmlns:p14="http://schemas.microsoft.com/office/powerpoint/2010/main" val="4252626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HSTS / HPKP</a:t>
            </a:r>
            <a:endParaRPr lang="en-US" dirty="0"/>
          </a:p>
        </p:txBody>
      </p:sp>
    </p:spTree>
    <p:extLst>
      <p:ext uri="{BB962C8B-B14F-4D97-AF65-F5344CB8AC3E}">
        <p14:creationId xmlns:p14="http://schemas.microsoft.com/office/powerpoint/2010/main" val="462830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632697" y="2963949"/>
            <a:ext cx="2078243" cy="414244"/>
            <a:chOff x="1365997" y="2963949"/>
            <a:chExt cx="1894915" cy="414244"/>
          </a:xfrm>
        </p:grpSpPr>
        <p:sp>
          <p:nvSpPr>
            <p:cNvPr id="6" name="Left Brace 5"/>
            <p:cNvSpPr/>
            <p:nvPr/>
          </p:nvSpPr>
          <p:spPr>
            <a:xfrm rot="16200000">
              <a:off x="2211481" y="2118465"/>
              <a:ext cx="203947" cy="18949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9" name="Rectangle 8"/>
            <p:cNvSpPr/>
            <p:nvPr/>
          </p:nvSpPr>
          <p:spPr>
            <a:xfrm>
              <a:off x="1793921" y="3116583"/>
              <a:ext cx="103906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Header name</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grpSp>
        <p:nvGrpSpPr>
          <p:cNvPr id="14" name="Group 13"/>
          <p:cNvGrpSpPr/>
          <p:nvPr/>
        </p:nvGrpSpPr>
        <p:grpSpPr>
          <a:xfrm>
            <a:off x="3837565" y="2963947"/>
            <a:ext cx="1545293" cy="414246"/>
            <a:chOff x="3403225" y="2963947"/>
            <a:chExt cx="1545293" cy="414246"/>
          </a:xfrm>
        </p:grpSpPr>
        <p:sp>
          <p:nvSpPr>
            <p:cNvPr id="8" name="Left Brace 7"/>
            <p:cNvSpPr/>
            <p:nvPr/>
          </p:nvSpPr>
          <p:spPr>
            <a:xfrm rot="16200000">
              <a:off x="4073898" y="2293274"/>
              <a:ext cx="203947" cy="154529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10" name="Rectangle 9"/>
            <p:cNvSpPr/>
            <p:nvPr/>
          </p:nvSpPr>
          <p:spPr>
            <a:xfrm>
              <a:off x="3887971" y="3116583"/>
              <a:ext cx="575800"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1 year</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grpSp>
        <p:nvGrpSpPr>
          <p:cNvPr id="12" name="Group 11"/>
          <p:cNvGrpSpPr/>
          <p:nvPr/>
        </p:nvGrpSpPr>
        <p:grpSpPr>
          <a:xfrm>
            <a:off x="5212712" y="2963948"/>
            <a:ext cx="2369188" cy="414245"/>
            <a:chOff x="4740272" y="2963948"/>
            <a:chExt cx="2217275" cy="414245"/>
          </a:xfrm>
        </p:grpSpPr>
        <p:sp>
          <p:nvSpPr>
            <p:cNvPr id="7" name="Left Brace 6"/>
            <p:cNvSpPr/>
            <p:nvPr/>
          </p:nvSpPr>
          <p:spPr>
            <a:xfrm rot="16200000">
              <a:off x="5746937" y="2285432"/>
              <a:ext cx="203947" cy="156098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11" name="Rectangle 10"/>
            <p:cNvSpPr/>
            <p:nvPr/>
          </p:nvSpPr>
          <p:spPr>
            <a:xfrm>
              <a:off x="4740272" y="3116583"/>
              <a:ext cx="2217275"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Optional: include all subdomains</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sp>
        <p:nvSpPr>
          <p:cNvPr id="17" name="Title 3">
            <a:extLst>
              <a:ext uri="{FF2B5EF4-FFF2-40B4-BE49-F238E27FC236}">
                <a16:creationId xmlns:a16="http://schemas.microsoft.com/office/drawing/2014/main" id="{68D5C553-0DEF-6143-A878-B148D472C545}"/>
              </a:ext>
            </a:extLst>
          </p:cNvPr>
          <p:cNvSpPr>
            <a:spLocks noGrp="1"/>
          </p:cNvSpPr>
          <p:nvPr>
            <p:ph type="title"/>
          </p:nvPr>
        </p:nvSpPr>
        <p:spPr>
          <a:xfrm>
            <a:off x="304800" y="304801"/>
            <a:ext cx="11582400" cy="867930"/>
          </a:xfrm>
        </p:spPr>
        <p:txBody>
          <a:bodyPr/>
          <a:lstStyle/>
          <a:p>
            <a:r>
              <a:rPr lang="en-US" dirty="0"/>
              <a:t>What is HSTS / HPKP?</a:t>
            </a:r>
          </a:p>
        </p:txBody>
      </p:sp>
      <p:sp>
        <p:nvSpPr>
          <p:cNvPr id="18" name="Content Placeholder 2">
            <a:extLst>
              <a:ext uri="{FF2B5EF4-FFF2-40B4-BE49-F238E27FC236}">
                <a16:creationId xmlns:a16="http://schemas.microsoft.com/office/drawing/2014/main" id="{5C6CBA9A-745A-7C46-9170-5308736DDA80}"/>
              </a:ext>
            </a:extLst>
          </p:cNvPr>
          <p:cNvSpPr txBox="1">
            <a:spLocks/>
          </p:cNvSpPr>
          <p:nvPr/>
        </p:nvSpPr>
        <p:spPr>
          <a:xfrm>
            <a:off x="315357" y="1219200"/>
            <a:ext cx="11642725" cy="5334000"/>
          </a:xfrm>
          <a:prstGeom prst="rect">
            <a:avLst/>
          </a:prstGeom>
        </p:spPr>
        <p:txBody>
          <a:bodyPr vert="horz" lIns="155448" tIns="155448" rIns="155448" bIns="155448" rtlCol="0">
            <a:normAutofit/>
          </a:bodyPr>
          <a:lst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charset="0"/>
              <a:buNone/>
            </a:pPr>
            <a:r>
              <a:rPr lang="en-US" sz="1800" dirty="0">
                <a:ea typeface="Consolas" charset="0"/>
                <a:cs typeface="Consolas" charset="0"/>
              </a:rPr>
              <a:t>HTTP Strict Transport Security </a:t>
            </a:r>
            <a:r>
              <a:rPr lang="en-US" sz="1000" dirty="0">
                <a:ea typeface="Consolas" charset="0"/>
                <a:cs typeface="Consolas" charset="0"/>
              </a:rPr>
              <a:t>(per OWASP and RFC 6797)</a:t>
            </a:r>
          </a:p>
          <a:p>
            <a:pPr>
              <a:spcBef>
                <a:spcPts val="0"/>
              </a:spcBef>
              <a:buFont typeface="Arial" charset="0"/>
              <a:buNone/>
            </a:pPr>
            <a:endParaRPr lang="en-US" sz="1400" dirty="0">
              <a:ea typeface="Consolas" charset="0"/>
              <a:cs typeface="Consolas" charset="0"/>
            </a:endParaRPr>
          </a:p>
          <a:p>
            <a:pPr algn="just">
              <a:spcBef>
                <a:spcPts val="0"/>
              </a:spcBef>
              <a:buFont typeface="Arial" charset="0"/>
              <a:buNone/>
            </a:pPr>
            <a:r>
              <a:rPr lang="en-US" sz="1400" dirty="0">
                <a:ea typeface="Consolas" charset="0"/>
                <a:cs typeface="Consolas" charset="0"/>
              </a:rPr>
              <a:t>An opt-in security enhancement that is specified by a web application through the use of a special response header. Once a supported browser receives this header that browser will prevent any communications from being sent over HTTP to the specified domain and will instead send all communications over HTTPS. It also prevents HTTPS click through prompts on browsers.</a:t>
            </a:r>
            <a:r>
              <a:rPr lang="en-US" sz="1400" dirty="0"/>
              <a:t> </a:t>
            </a:r>
          </a:p>
          <a:p>
            <a:pPr>
              <a:spcBef>
                <a:spcPts val="0"/>
              </a:spcBef>
              <a:buFont typeface="Arial" charset="0"/>
              <a:buNone/>
            </a:pPr>
            <a:endParaRPr lang="en-US" sz="1400" dirty="0"/>
          </a:p>
          <a:p>
            <a:pPr>
              <a:spcBef>
                <a:spcPts val="0"/>
              </a:spcBef>
              <a:buFont typeface="Arial" charset="0"/>
              <a:buNone/>
            </a:pPr>
            <a:endParaRPr lang="en-US" sz="1400" dirty="0"/>
          </a:p>
          <a:p>
            <a:pPr>
              <a:spcBef>
                <a:spcPts val="0"/>
              </a:spcBef>
              <a:buFont typeface="Arial" charset="0"/>
              <a:buNone/>
            </a:pPr>
            <a:r>
              <a:rPr lang="en-US" sz="1400" dirty="0"/>
              <a:t>	     Strict-Transport-Security: max-age=31536000; </a:t>
            </a:r>
            <a:r>
              <a:rPr lang="en-US" sz="1400" dirty="0" err="1"/>
              <a:t>includeSubDomains</a:t>
            </a:r>
            <a:endParaRPr lang="en-US" sz="1400" dirty="0"/>
          </a:p>
          <a:p>
            <a:pPr>
              <a:spcBef>
                <a:spcPts val="0"/>
              </a:spcBef>
              <a:buFont typeface="Arial" charset="0"/>
              <a:buNone/>
            </a:pPr>
            <a:endParaRPr lang="en-US" sz="1400" dirty="0">
              <a:ea typeface="Consolas" charset="0"/>
              <a:cs typeface="Consolas" charset="0"/>
            </a:endParaRPr>
          </a:p>
          <a:p>
            <a:pPr>
              <a:spcBef>
                <a:spcPts val="0"/>
              </a:spcBef>
              <a:buFont typeface="Arial" charset="0"/>
              <a:buNone/>
            </a:pPr>
            <a:endParaRPr lang="en-US" sz="1400" dirty="0">
              <a:ea typeface="Consolas" charset="0"/>
              <a:cs typeface="Consolas" charset="0"/>
            </a:endParaRPr>
          </a:p>
          <a:p>
            <a:pPr>
              <a:spcBef>
                <a:spcPts val="0"/>
              </a:spcBef>
              <a:buFont typeface="Arial" charset="0"/>
              <a:buNone/>
            </a:pPr>
            <a:endParaRPr lang="en-US" sz="1400" dirty="0">
              <a:ea typeface="Consolas" charset="0"/>
              <a:cs typeface="Consolas" charset="0"/>
            </a:endParaRPr>
          </a:p>
          <a:p>
            <a:pPr>
              <a:spcBef>
                <a:spcPts val="0"/>
              </a:spcBef>
              <a:buFont typeface="Arial" charset="0"/>
              <a:buNone/>
            </a:pPr>
            <a:endParaRPr lang="en-US" sz="1400" dirty="0">
              <a:ea typeface="Consolas" charset="0"/>
              <a:cs typeface="Consolas" charset="0"/>
            </a:endParaRPr>
          </a:p>
          <a:p>
            <a:pPr>
              <a:spcBef>
                <a:spcPts val="0"/>
              </a:spcBef>
              <a:buFont typeface="Arial" charset="0"/>
              <a:buNone/>
            </a:pPr>
            <a:endParaRPr lang="en-US" sz="1400" dirty="0">
              <a:ea typeface="Consolas" charset="0"/>
              <a:cs typeface="Consolas" charset="0"/>
            </a:endParaRPr>
          </a:p>
          <a:p>
            <a:pPr>
              <a:spcBef>
                <a:spcPts val="0"/>
              </a:spcBef>
              <a:buFont typeface="Arial" charset="0"/>
              <a:buNone/>
            </a:pPr>
            <a:endParaRPr lang="en-US" sz="1800" dirty="0">
              <a:ea typeface="Consolas" charset="0"/>
              <a:cs typeface="Consolas" charset="0"/>
            </a:endParaRPr>
          </a:p>
        </p:txBody>
      </p:sp>
    </p:spTree>
    <p:extLst>
      <p:ext uri="{BB962C8B-B14F-4D97-AF65-F5344CB8AC3E}">
        <p14:creationId xmlns:p14="http://schemas.microsoft.com/office/powerpoint/2010/main" val="1226524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eft Brace 5"/>
          <p:cNvSpPr/>
          <p:nvPr/>
        </p:nvSpPr>
        <p:spPr>
          <a:xfrm rot="16200000">
            <a:off x="2562225" y="2034419"/>
            <a:ext cx="203947" cy="206300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7" name="Left Brace 6"/>
          <p:cNvSpPr/>
          <p:nvPr/>
        </p:nvSpPr>
        <p:spPr>
          <a:xfrm rot="16200000">
            <a:off x="6283588" y="2227723"/>
            <a:ext cx="203947" cy="167639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8" name="Left Brace 7"/>
          <p:cNvSpPr/>
          <p:nvPr/>
        </p:nvSpPr>
        <p:spPr>
          <a:xfrm rot="16200000">
            <a:off x="4515858" y="2293274"/>
            <a:ext cx="203947" cy="154529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9" name="Rectangle 8"/>
          <p:cNvSpPr/>
          <p:nvPr/>
        </p:nvSpPr>
        <p:spPr>
          <a:xfrm>
            <a:off x="2136821" y="3116583"/>
            <a:ext cx="103906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Header name</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
        <p:nvSpPr>
          <p:cNvPr id="10" name="Rectangle 9"/>
          <p:cNvSpPr/>
          <p:nvPr/>
        </p:nvSpPr>
        <p:spPr>
          <a:xfrm>
            <a:off x="4322311" y="3116583"/>
            <a:ext cx="575800"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1 year</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
        <p:nvSpPr>
          <p:cNvPr id="11" name="Rectangle 10"/>
          <p:cNvSpPr/>
          <p:nvPr/>
        </p:nvSpPr>
        <p:spPr>
          <a:xfrm>
            <a:off x="5266052" y="3116583"/>
            <a:ext cx="2217275"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Optional: include all subdomains</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
        <p:nvSpPr>
          <p:cNvPr id="14" name="Title 3">
            <a:extLst>
              <a:ext uri="{FF2B5EF4-FFF2-40B4-BE49-F238E27FC236}">
                <a16:creationId xmlns:a16="http://schemas.microsoft.com/office/drawing/2014/main" id="{F09F1098-504B-4140-8052-CAC7E7251DAC}"/>
              </a:ext>
            </a:extLst>
          </p:cNvPr>
          <p:cNvSpPr>
            <a:spLocks noGrp="1"/>
          </p:cNvSpPr>
          <p:nvPr>
            <p:ph type="title"/>
          </p:nvPr>
        </p:nvSpPr>
        <p:spPr>
          <a:xfrm>
            <a:off x="304800" y="304801"/>
            <a:ext cx="11582400" cy="867930"/>
          </a:xfrm>
        </p:spPr>
        <p:txBody>
          <a:bodyPr/>
          <a:lstStyle/>
          <a:p>
            <a:r>
              <a:rPr lang="en-US" dirty="0"/>
              <a:t>What is HSTS / HPKP?</a:t>
            </a:r>
          </a:p>
        </p:txBody>
      </p:sp>
      <p:sp>
        <p:nvSpPr>
          <p:cNvPr id="15" name="Content Placeholder 2">
            <a:extLst>
              <a:ext uri="{FF2B5EF4-FFF2-40B4-BE49-F238E27FC236}">
                <a16:creationId xmlns:a16="http://schemas.microsoft.com/office/drawing/2014/main" id="{03D82BEC-D701-E247-B0E9-3ED7602410AF}"/>
              </a:ext>
            </a:extLst>
          </p:cNvPr>
          <p:cNvSpPr txBox="1">
            <a:spLocks/>
          </p:cNvSpPr>
          <p:nvPr/>
        </p:nvSpPr>
        <p:spPr>
          <a:xfrm>
            <a:off x="315357" y="1219200"/>
            <a:ext cx="11642725" cy="5334000"/>
          </a:xfrm>
          <a:prstGeom prst="rect">
            <a:avLst/>
          </a:prstGeom>
        </p:spPr>
        <p:txBody>
          <a:bodyPr vert="horz" lIns="155448" tIns="155448" rIns="155448" bIns="155448" rtlCol="0">
            <a:normAutofit/>
          </a:bodyPr>
          <a:lst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charset="0"/>
              <a:buNone/>
            </a:pPr>
            <a:r>
              <a:rPr lang="en-US" sz="1800" dirty="0">
                <a:ea typeface="Consolas" charset="0"/>
                <a:cs typeface="Consolas" charset="0"/>
              </a:rPr>
              <a:t>HTTP Strict Transport Security </a:t>
            </a:r>
            <a:r>
              <a:rPr lang="en-US" sz="1000" dirty="0">
                <a:ea typeface="Consolas" charset="0"/>
                <a:cs typeface="Consolas" charset="0"/>
              </a:rPr>
              <a:t>(per OWASP and RFC 6797)</a:t>
            </a:r>
          </a:p>
          <a:p>
            <a:pPr>
              <a:spcBef>
                <a:spcPts val="0"/>
              </a:spcBef>
              <a:buFont typeface="Arial" charset="0"/>
              <a:buNone/>
            </a:pPr>
            <a:endParaRPr lang="en-US" sz="1400" dirty="0">
              <a:ea typeface="Consolas" charset="0"/>
              <a:cs typeface="Consolas" charset="0"/>
            </a:endParaRPr>
          </a:p>
          <a:p>
            <a:pPr algn="just">
              <a:spcBef>
                <a:spcPts val="0"/>
              </a:spcBef>
              <a:buFont typeface="Arial" charset="0"/>
              <a:buNone/>
            </a:pPr>
            <a:r>
              <a:rPr lang="en-US" sz="1400" dirty="0">
                <a:ea typeface="Consolas" charset="0"/>
                <a:cs typeface="Consolas" charset="0"/>
              </a:rPr>
              <a:t>An opt-in security enhancement that is specified by a web application through the use of a special response header. Once a supported browser receives this header that browser will prevent any communications from being sent over HTTP to the specified domain and will instead send all communications over HTTPS. It also prevents HTTPS click through prompts on browsers.</a:t>
            </a:r>
            <a:r>
              <a:rPr lang="en-US" sz="1400" dirty="0"/>
              <a:t> </a:t>
            </a:r>
          </a:p>
          <a:p>
            <a:pPr>
              <a:spcBef>
                <a:spcPts val="0"/>
              </a:spcBef>
              <a:buFont typeface="Arial" charset="0"/>
              <a:buNone/>
            </a:pPr>
            <a:endParaRPr lang="en-US" sz="1400" dirty="0"/>
          </a:p>
          <a:p>
            <a:pPr>
              <a:spcBef>
                <a:spcPts val="0"/>
              </a:spcBef>
              <a:buFont typeface="Arial" charset="0"/>
              <a:buNone/>
            </a:pPr>
            <a:endParaRPr lang="en-US" sz="1400" dirty="0"/>
          </a:p>
          <a:p>
            <a:pPr>
              <a:spcBef>
                <a:spcPts val="0"/>
              </a:spcBef>
              <a:buFont typeface="Arial" charset="0"/>
              <a:buNone/>
            </a:pPr>
            <a:r>
              <a:rPr lang="en-US" sz="1400" dirty="0"/>
              <a:t>	     Strict-Transport-Security: max-age=31536000; </a:t>
            </a:r>
            <a:r>
              <a:rPr lang="en-US" sz="1400" dirty="0" err="1"/>
              <a:t>includeSubDomains</a:t>
            </a:r>
            <a:endParaRPr lang="en-US" sz="1400" dirty="0"/>
          </a:p>
          <a:p>
            <a:pPr>
              <a:spcBef>
                <a:spcPts val="0"/>
              </a:spcBef>
              <a:buFont typeface="Arial" charset="0"/>
              <a:buNone/>
            </a:pPr>
            <a:endParaRPr lang="en-US" sz="1400" dirty="0">
              <a:ea typeface="Consolas" charset="0"/>
              <a:cs typeface="Consolas" charset="0"/>
            </a:endParaRPr>
          </a:p>
          <a:p>
            <a:pPr>
              <a:spcBef>
                <a:spcPts val="0"/>
              </a:spcBef>
              <a:buFont typeface="Arial" charset="0"/>
              <a:buNone/>
            </a:pPr>
            <a:endParaRPr lang="en-US" sz="1400" dirty="0">
              <a:ea typeface="Consolas" charset="0"/>
              <a:cs typeface="Consolas" charset="0"/>
            </a:endParaRPr>
          </a:p>
          <a:p>
            <a:pPr>
              <a:spcBef>
                <a:spcPts val="0"/>
              </a:spcBef>
              <a:buFont typeface="Arial" charset="0"/>
              <a:buNone/>
            </a:pPr>
            <a:endParaRPr lang="en-US" sz="1400" dirty="0">
              <a:ea typeface="Consolas" charset="0"/>
              <a:cs typeface="Consolas" charset="0"/>
            </a:endParaRPr>
          </a:p>
          <a:p>
            <a:pPr>
              <a:spcBef>
                <a:spcPts val="0"/>
              </a:spcBef>
              <a:buFont typeface="Arial" charset="0"/>
              <a:buNone/>
            </a:pPr>
            <a:endParaRPr lang="en-US" sz="1400" dirty="0">
              <a:ea typeface="Consolas" charset="0"/>
              <a:cs typeface="Consolas" charset="0"/>
            </a:endParaRPr>
          </a:p>
          <a:p>
            <a:pPr>
              <a:spcBef>
                <a:spcPts val="0"/>
              </a:spcBef>
              <a:buFont typeface="Arial" charset="0"/>
              <a:buNone/>
            </a:pPr>
            <a:endParaRPr lang="en-US" sz="1400" dirty="0">
              <a:ea typeface="Consolas" charset="0"/>
              <a:cs typeface="Consolas" charset="0"/>
            </a:endParaRPr>
          </a:p>
          <a:p>
            <a:pPr>
              <a:spcBef>
                <a:spcPts val="0"/>
              </a:spcBef>
              <a:buFont typeface="Arial" charset="0"/>
              <a:buNone/>
            </a:pPr>
            <a:endParaRPr lang="en-US" sz="1800" dirty="0">
              <a:ea typeface="Consolas" charset="0"/>
              <a:cs typeface="Consolas" charset="0"/>
            </a:endParaRPr>
          </a:p>
          <a:p>
            <a:pPr>
              <a:spcBef>
                <a:spcPts val="0"/>
              </a:spcBef>
              <a:buFont typeface="Arial" charset="0"/>
              <a:buNone/>
            </a:pPr>
            <a:r>
              <a:rPr lang="en-US" sz="1800" dirty="0">
                <a:ea typeface="Consolas" charset="0"/>
                <a:cs typeface="Consolas" charset="0"/>
              </a:rPr>
              <a:t>HTTP Public Key Pinning </a:t>
            </a:r>
            <a:r>
              <a:rPr lang="en-US" sz="1000" dirty="0">
                <a:ea typeface="Consolas" charset="0"/>
                <a:cs typeface="Consolas" charset="0"/>
              </a:rPr>
              <a:t>(per OWASP and RFC 7469 and also referred to as “HTTP Pinning”)</a:t>
            </a:r>
          </a:p>
          <a:p>
            <a:pPr>
              <a:spcBef>
                <a:spcPts val="0"/>
              </a:spcBef>
              <a:buFont typeface="Arial" charset="0"/>
              <a:buNone/>
            </a:pPr>
            <a:endParaRPr lang="en-US" sz="1400" dirty="0">
              <a:ea typeface="Consolas" charset="0"/>
              <a:cs typeface="Consolas" charset="0"/>
            </a:endParaRPr>
          </a:p>
          <a:p>
            <a:pPr algn="just">
              <a:spcBef>
                <a:spcPts val="0"/>
              </a:spcBef>
              <a:buFont typeface="Arial" charset="0"/>
              <a:buNone/>
            </a:pPr>
            <a:r>
              <a:rPr lang="en-US" sz="1400" dirty="0"/>
              <a:t>A new HTTP header that allows SSL servers to declare hashes of their certificates with time scope in which these certificates should not be changed.</a:t>
            </a:r>
          </a:p>
          <a:p>
            <a:pPr>
              <a:spcBef>
                <a:spcPts val="0"/>
              </a:spcBef>
              <a:buFont typeface="Arial" charset="0"/>
              <a:buNone/>
            </a:pPr>
            <a:endParaRPr lang="en-US" sz="1400" dirty="0">
              <a:ea typeface="Consolas" charset="0"/>
              <a:cs typeface="Consolas" charset="0"/>
            </a:endParaRPr>
          </a:p>
          <a:p>
            <a:pPr>
              <a:spcBef>
                <a:spcPts val="0"/>
              </a:spcBef>
              <a:buFont typeface="Arial" charset="0"/>
              <a:buNone/>
            </a:pPr>
            <a:r>
              <a:rPr lang="en-US" sz="1400" dirty="0"/>
              <a:t>	Public-Key-Pins: max-age=2592000;</a:t>
            </a:r>
          </a:p>
          <a:p>
            <a:pPr>
              <a:spcBef>
                <a:spcPts val="0"/>
              </a:spcBef>
              <a:buFont typeface="Arial" charset="0"/>
              <a:buNone/>
            </a:pPr>
            <a:r>
              <a:rPr lang="en-US" sz="1400" dirty="0"/>
              <a:t>	pin-sha256="E9CZ9INDbd+2eRQozYqqbQ2yXLVKB9+xcprMF+44U1g=";</a:t>
            </a:r>
          </a:p>
          <a:p>
            <a:pPr>
              <a:spcBef>
                <a:spcPts val="0"/>
              </a:spcBef>
              <a:buFont typeface="Arial" charset="0"/>
              <a:buNone/>
            </a:pPr>
            <a:r>
              <a:rPr lang="en-US" sz="1400" dirty="0"/>
              <a:t>	pin-sha256="LPJNul+wow4m6DsqxbninhsWHlwfp0JecwQzYpOLmCQ=";</a:t>
            </a:r>
          </a:p>
          <a:p>
            <a:pPr>
              <a:spcBef>
                <a:spcPts val="0"/>
              </a:spcBef>
              <a:buFont typeface="Arial" charset="0"/>
              <a:buNone/>
            </a:pPr>
            <a:r>
              <a:rPr lang="en-US" sz="1400" dirty="0"/>
              <a:t>	report-</a:t>
            </a:r>
            <a:r>
              <a:rPr lang="en-US" sz="1400" dirty="0" err="1"/>
              <a:t>uri</a:t>
            </a:r>
            <a:r>
              <a:rPr lang="en-US" sz="1400" dirty="0"/>
              <a:t>="</a:t>
            </a:r>
            <a:r>
              <a:rPr lang="en-US" sz="1400" dirty="0">
                <a:hlinkClick r:id="rId3"/>
              </a:rPr>
              <a:t>http://example.com/pkp-report"</a:t>
            </a:r>
            <a:endParaRPr lang="en-US" sz="1400" dirty="0">
              <a:ea typeface="Consolas" charset="0"/>
              <a:cs typeface="Consolas" charset="0"/>
            </a:endParaRPr>
          </a:p>
        </p:txBody>
      </p:sp>
    </p:spTree>
    <p:extLst>
      <p:ext uri="{BB962C8B-B14F-4D97-AF65-F5344CB8AC3E}">
        <p14:creationId xmlns:p14="http://schemas.microsoft.com/office/powerpoint/2010/main" val="21702771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7255" y="1219200"/>
            <a:ext cx="10933890" cy="4086447"/>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F6CA0E15-E339-E041-AFDE-24C475B1E3D4}"/>
              </a:ext>
            </a:extLst>
          </p:cNvPr>
          <p:cNvSpPr>
            <a:spLocks noGrp="1"/>
          </p:cNvSpPr>
          <p:nvPr>
            <p:ph type="title"/>
          </p:nvPr>
        </p:nvSpPr>
        <p:spPr>
          <a:xfrm>
            <a:off x="304800" y="304801"/>
            <a:ext cx="11582400" cy="867930"/>
          </a:xfrm>
        </p:spPr>
        <p:txBody>
          <a:bodyPr/>
          <a:lstStyle/>
          <a:p>
            <a:r>
              <a:rPr lang="en-US" dirty="0"/>
              <a:t>What is HSTS / HPKP?</a:t>
            </a:r>
          </a:p>
        </p:txBody>
      </p:sp>
    </p:spTree>
    <p:extLst>
      <p:ext uri="{BB962C8B-B14F-4D97-AF65-F5344CB8AC3E}">
        <p14:creationId xmlns:p14="http://schemas.microsoft.com/office/powerpoint/2010/main" val="2576591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7255" y="1219200"/>
            <a:ext cx="10933890" cy="4086447"/>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F6CA0E15-E339-E041-AFDE-24C475B1E3D4}"/>
              </a:ext>
            </a:extLst>
          </p:cNvPr>
          <p:cNvSpPr>
            <a:spLocks noGrp="1"/>
          </p:cNvSpPr>
          <p:nvPr>
            <p:ph type="title"/>
          </p:nvPr>
        </p:nvSpPr>
        <p:spPr>
          <a:xfrm>
            <a:off x="304800" y="304801"/>
            <a:ext cx="11582400" cy="867930"/>
          </a:xfrm>
        </p:spPr>
        <p:txBody>
          <a:bodyPr/>
          <a:lstStyle/>
          <a:p>
            <a:r>
              <a:rPr lang="en-US" dirty="0"/>
              <a:t>What is HSTS / HPKP?</a:t>
            </a:r>
          </a:p>
        </p:txBody>
      </p:sp>
      <p:sp>
        <p:nvSpPr>
          <p:cNvPr id="4" name="Rectangle 3">
            <a:extLst>
              <a:ext uri="{FF2B5EF4-FFF2-40B4-BE49-F238E27FC236}">
                <a16:creationId xmlns:a16="http://schemas.microsoft.com/office/drawing/2014/main" id="{EEF51492-684B-BF46-9DAF-FD4BFBC882BC}"/>
              </a:ext>
            </a:extLst>
          </p:cNvPr>
          <p:cNvSpPr/>
          <p:nvPr/>
        </p:nvSpPr>
        <p:spPr>
          <a:xfrm>
            <a:off x="432079" y="1020727"/>
            <a:ext cx="11324492" cy="56352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5" name="Rectangle 4">
            <a:extLst>
              <a:ext uri="{FF2B5EF4-FFF2-40B4-BE49-F238E27FC236}">
                <a16:creationId xmlns:a16="http://schemas.microsoft.com/office/drawing/2014/main" id="{30642ABD-B3D9-2E4E-9AFB-F7112C09F71F}"/>
              </a:ext>
            </a:extLst>
          </p:cNvPr>
          <p:cNvSpPr/>
          <p:nvPr/>
        </p:nvSpPr>
        <p:spPr>
          <a:xfrm>
            <a:off x="347255" y="1846126"/>
            <a:ext cx="11324492" cy="215171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6" name="Rectangle 5">
            <a:extLst>
              <a:ext uri="{FF2B5EF4-FFF2-40B4-BE49-F238E27FC236}">
                <a16:creationId xmlns:a16="http://schemas.microsoft.com/office/drawing/2014/main" id="{FBE32DBF-5412-2046-9CE9-AD5D79453BE3}"/>
              </a:ext>
            </a:extLst>
          </p:cNvPr>
          <p:cNvSpPr/>
          <p:nvPr/>
        </p:nvSpPr>
        <p:spPr>
          <a:xfrm>
            <a:off x="416858" y="4956846"/>
            <a:ext cx="1124174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x509 -in &lt;cert&gt;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pubkey</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noout</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rsa</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pubin</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outform</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der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dgst</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-sha256 -binary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enc</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-base64</a:t>
            </a:r>
            <a:endParaRPr kumimoji="0" lang="en-US" sz="1200" b="0" i="0" u="none" strike="noStrike" kern="1200" cap="none" spc="0" normalizeH="0" baseline="0" noProof="0" dirty="0">
              <a:ln>
                <a:noFill/>
              </a:ln>
              <a:solidFill>
                <a:srgbClr val="4D4F53"/>
              </a:solidFill>
              <a:effectLst/>
              <a:uLnTx/>
              <a:uFillTx/>
              <a:latin typeface="Arial"/>
              <a:ea typeface="+mn-ea"/>
              <a:cs typeface="+mn-cs"/>
            </a:endParaRPr>
          </a:p>
        </p:txBody>
      </p:sp>
    </p:spTree>
    <p:extLst>
      <p:ext uri="{BB962C8B-B14F-4D97-AF65-F5344CB8AC3E}">
        <p14:creationId xmlns:p14="http://schemas.microsoft.com/office/powerpoint/2010/main" val="1792616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7255" y="1219200"/>
            <a:ext cx="10933890" cy="4086447"/>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8" name="Title 3">
            <a:extLst>
              <a:ext uri="{FF2B5EF4-FFF2-40B4-BE49-F238E27FC236}">
                <a16:creationId xmlns:a16="http://schemas.microsoft.com/office/drawing/2014/main" id="{F6CA0E15-E339-E041-AFDE-24C475B1E3D4}"/>
              </a:ext>
            </a:extLst>
          </p:cNvPr>
          <p:cNvSpPr>
            <a:spLocks noGrp="1"/>
          </p:cNvSpPr>
          <p:nvPr>
            <p:ph type="title"/>
          </p:nvPr>
        </p:nvSpPr>
        <p:spPr>
          <a:xfrm>
            <a:off x="304800" y="304801"/>
            <a:ext cx="11582400" cy="867930"/>
          </a:xfrm>
        </p:spPr>
        <p:txBody>
          <a:bodyPr/>
          <a:lstStyle/>
          <a:p>
            <a:r>
              <a:rPr lang="en-US" dirty="0"/>
              <a:t>What is HSTS / HPKP?</a:t>
            </a:r>
          </a:p>
        </p:txBody>
      </p:sp>
      <p:sp>
        <p:nvSpPr>
          <p:cNvPr id="4" name="Rectangle 3">
            <a:extLst>
              <a:ext uri="{FF2B5EF4-FFF2-40B4-BE49-F238E27FC236}">
                <a16:creationId xmlns:a16="http://schemas.microsoft.com/office/drawing/2014/main" id="{57A62D29-BD9D-CA44-A27F-FACF640CFA7A}"/>
              </a:ext>
            </a:extLst>
          </p:cNvPr>
          <p:cNvSpPr/>
          <p:nvPr/>
        </p:nvSpPr>
        <p:spPr>
          <a:xfrm>
            <a:off x="432079" y="1020727"/>
            <a:ext cx="11324492" cy="149918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5" name="TextBox 4">
            <a:extLst>
              <a:ext uri="{FF2B5EF4-FFF2-40B4-BE49-F238E27FC236}">
                <a16:creationId xmlns:a16="http://schemas.microsoft.com/office/drawing/2014/main" id="{4B9CC7A7-7A87-A441-91F0-A9FAD304D0B2}"/>
              </a:ext>
            </a:extLst>
          </p:cNvPr>
          <p:cNvSpPr txBox="1"/>
          <p:nvPr/>
        </p:nvSpPr>
        <p:spPr>
          <a:xfrm>
            <a:off x="1998009" y="5015756"/>
            <a:ext cx="8195982" cy="683264"/>
          </a:xfrm>
          <a:prstGeom prst="rect">
            <a:avLst/>
          </a:prstGeom>
          <a:noFill/>
        </p:spPr>
        <p:txBody>
          <a:bodyPr wrap="square" lIns="155448" tIns="155448" rIns="155448" bIns="1554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panose="020B0604020202020204" pitchFamily="34" charset="0"/>
                <a:ea typeface="+mn-ea"/>
                <a:cs typeface="Arial" panose="020B0604020202020204" pitchFamily="34" charset="0"/>
              </a:rPr>
              <a:t>Always insert the HTTP header in an HTTPS response</a:t>
            </a:r>
          </a:p>
        </p:txBody>
      </p:sp>
    </p:spTree>
    <p:extLst>
      <p:ext uri="{BB962C8B-B14F-4D97-AF65-F5344CB8AC3E}">
        <p14:creationId xmlns:p14="http://schemas.microsoft.com/office/powerpoint/2010/main" val="12864889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28"/>
          <p:cNvSpPr>
            <a:spLocks noEditPoints="1"/>
          </p:cNvSpPr>
          <p:nvPr/>
        </p:nvSpPr>
        <p:spPr bwMode="auto">
          <a:xfrm>
            <a:off x="2055056" y="4955940"/>
            <a:ext cx="641184" cy="639234"/>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9" name="Cloud 8"/>
          <p:cNvSpPr/>
          <p:nvPr/>
        </p:nvSpPr>
        <p:spPr>
          <a:xfrm>
            <a:off x="9322178" y="4703224"/>
            <a:ext cx="1566583" cy="1144666"/>
          </a:xfrm>
          <a:prstGeom prst="cloud">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 name="Straight Arrow Connector 10"/>
          <p:cNvCxnSpPr>
            <a:stCxn id="8" idx="3"/>
          </p:cNvCxnSpPr>
          <p:nvPr/>
        </p:nvCxnSpPr>
        <p:spPr>
          <a:xfrm>
            <a:off x="2696240" y="5275557"/>
            <a:ext cx="2164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2"/>
          </p:cNvCxnSpPr>
          <p:nvPr/>
        </p:nvCxnSpPr>
        <p:spPr>
          <a:xfrm>
            <a:off x="6286505" y="5275557"/>
            <a:ext cx="30405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696239" y="5015616"/>
            <a:ext cx="2101857"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D4F53"/>
                </a:solidFill>
                <a:effectLst/>
                <a:uLnTx/>
                <a:uFillTx/>
                <a:latin typeface="Consolas" charset="0"/>
                <a:ea typeface="Consolas" charset="0"/>
                <a:cs typeface="Consolas" charset="0"/>
              </a:rPr>
              <a:t>user types: </a:t>
            </a:r>
            <a:r>
              <a:rPr kumimoji="0" lang="en-US" sz="1050" b="0" i="0" u="none" strike="noStrike" kern="1200" cap="none" spc="0" normalizeH="0" baseline="0" noProof="0" dirty="0" err="1">
                <a:ln>
                  <a:noFill/>
                </a:ln>
                <a:solidFill>
                  <a:srgbClr val="4D4F53"/>
                </a:solidFill>
                <a:effectLst/>
                <a:uLnTx/>
                <a:uFillTx/>
                <a:latin typeface="Consolas" charset="0"/>
                <a:ea typeface="Consolas" charset="0"/>
                <a:cs typeface="Consolas" charset="0"/>
              </a:rPr>
              <a:t>www.google.com</a:t>
            </a:r>
            <a:endParaRPr kumimoji="0" lang="en-US" sz="1050" b="0" i="0" u="none" strike="noStrike" kern="1200" cap="none" spc="0" normalizeH="0" baseline="0" noProof="0" dirty="0">
              <a:ln>
                <a:noFill/>
              </a:ln>
              <a:solidFill>
                <a:srgbClr val="4D4F53"/>
              </a:solidFill>
              <a:effectLst/>
              <a:uLnTx/>
              <a:uFillTx/>
              <a:latin typeface="Arial"/>
              <a:ea typeface="+mn-ea"/>
              <a:cs typeface="+mn-cs"/>
            </a:endParaRPr>
          </a:p>
        </p:txBody>
      </p:sp>
      <p:sp>
        <p:nvSpPr>
          <p:cNvPr id="15" name="Rectangle 14"/>
          <p:cNvSpPr/>
          <p:nvPr/>
        </p:nvSpPr>
        <p:spPr>
          <a:xfrm>
            <a:off x="6261557" y="5015616"/>
            <a:ext cx="3134191"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D4F53"/>
                </a:solidFill>
                <a:effectLst/>
                <a:uLnTx/>
                <a:uFillTx/>
                <a:latin typeface="Consolas" charset="0"/>
                <a:ea typeface="Consolas" charset="0"/>
                <a:cs typeface="Consolas" charset="0"/>
              </a:rPr>
              <a:t>browser requests: https://</a:t>
            </a:r>
            <a:r>
              <a:rPr kumimoji="0" lang="en-US" sz="1050" b="0" i="0" u="none" strike="noStrike" kern="1200" cap="none" spc="0" normalizeH="0" baseline="0" noProof="0" dirty="0" err="1">
                <a:ln>
                  <a:noFill/>
                </a:ln>
                <a:solidFill>
                  <a:srgbClr val="4D4F53"/>
                </a:solidFill>
                <a:effectLst/>
                <a:uLnTx/>
                <a:uFillTx/>
                <a:latin typeface="Consolas" charset="0"/>
                <a:ea typeface="Consolas" charset="0"/>
                <a:cs typeface="Consolas" charset="0"/>
              </a:rPr>
              <a:t>www.google.com</a:t>
            </a:r>
            <a:endParaRPr kumimoji="0" lang="en-US" sz="1050" b="0" i="0" u="none" strike="noStrike" kern="1200" cap="none" spc="0" normalizeH="0" baseline="0" noProof="0" dirty="0">
              <a:ln>
                <a:noFill/>
              </a:ln>
              <a:solidFill>
                <a:srgbClr val="4D4F53"/>
              </a:solidFill>
              <a:effectLst/>
              <a:uLnTx/>
              <a:uFillTx/>
              <a:latin typeface="Arial"/>
              <a:ea typeface="+mn-ea"/>
              <a:cs typeface="+mn-cs"/>
            </a:endParaRPr>
          </a:p>
        </p:txBody>
      </p:sp>
      <p:pic>
        <p:nvPicPr>
          <p:cNvPr id="6" name="Picture 5"/>
          <p:cNvPicPr>
            <a:picLocks noChangeAspect="1"/>
          </p:cNvPicPr>
          <p:nvPr/>
        </p:nvPicPr>
        <p:blipFill>
          <a:blip r:embed="rId2"/>
          <a:stretch>
            <a:fillRect/>
          </a:stretch>
        </p:blipFill>
        <p:spPr>
          <a:xfrm>
            <a:off x="4839434" y="4523269"/>
            <a:ext cx="1504576" cy="1504576"/>
          </a:xfrm>
          <a:prstGeom prst="rect">
            <a:avLst/>
          </a:prstGeom>
          <a:effectLst>
            <a:outerShdw blurRad="50800" dist="38100" dir="2700000" algn="tl" rotWithShape="0">
              <a:prstClr val="black">
                <a:alpha val="40000"/>
              </a:prstClr>
            </a:outerShdw>
          </a:effectLst>
        </p:spPr>
      </p:pic>
      <p:sp>
        <p:nvSpPr>
          <p:cNvPr id="16" name="Title 3">
            <a:extLst>
              <a:ext uri="{FF2B5EF4-FFF2-40B4-BE49-F238E27FC236}">
                <a16:creationId xmlns:a16="http://schemas.microsoft.com/office/drawing/2014/main" id="{E6E4DDFF-E696-E846-B904-071A863F8D30}"/>
              </a:ext>
            </a:extLst>
          </p:cNvPr>
          <p:cNvSpPr>
            <a:spLocks noGrp="1"/>
          </p:cNvSpPr>
          <p:nvPr>
            <p:ph type="title"/>
          </p:nvPr>
        </p:nvSpPr>
        <p:spPr>
          <a:xfrm>
            <a:off x="304800" y="304801"/>
            <a:ext cx="11582400" cy="867930"/>
          </a:xfrm>
        </p:spPr>
        <p:txBody>
          <a:bodyPr/>
          <a:lstStyle/>
          <a:p>
            <a:r>
              <a:rPr lang="en-US" dirty="0"/>
              <a:t>What is HSTS / HPKP?</a:t>
            </a:r>
          </a:p>
        </p:txBody>
      </p:sp>
      <p:sp>
        <p:nvSpPr>
          <p:cNvPr id="17" name="Content Placeholder 2">
            <a:extLst>
              <a:ext uri="{FF2B5EF4-FFF2-40B4-BE49-F238E27FC236}">
                <a16:creationId xmlns:a16="http://schemas.microsoft.com/office/drawing/2014/main" id="{DF7EA063-2411-1849-99BD-D7D62CFD9195}"/>
              </a:ext>
            </a:extLst>
          </p:cNvPr>
          <p:cNvSpPr txBox="1">
            <a:spLocks/>
          </p:cNvSpPr>
          <p:nvPr/>
        </p:nvSpPr>
        <p:spPr>
          <a:xfrm>
            <a:off x="347255" y="1219200"/>
            <a:ext cx="10933890" cy="4086447"/>
          </a:xfrm>
          <a:prstGeom prst="rect">
            <a:avLst/>
          </a:prstGeom>
        </p:spPr>
        <p:txBody>
          <a:bodyPr vert="horz" lIns="155448" tIns="155448" rIns="155448" bIns="155448" rtlCol="0">
            <a:normAutofit/>
          </a:bodyPr>
          <a:lst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charset="0"/>
              <a:buNone/>
            </a:pPr>
            <a:r>
              <a:rPr lang="en-US" sz="1400">
                <a:latin typeface="Consolas" charset="0"/>
                <a:ea typeface="Consolas" charset="0"/>
                <a:cs typeface="Consolas" charset="0"/>
              </a:rPr>
              <a:t>when RULE_INIT {</a:t>
            </a:r>
          </a:p>
          <a:p>
            <a:pPr>
              <a:spcBef>
                <a:spcPts val="0"/>
              </a:spcBef>
              <a:buFont typeface="Arial" charset="0"/>
              <a:buNone/>
            </a:pPr>
            <a:r>
              <a:rPr lang="en-US" sz="1400">
                <a:latin typeface="Consolas" charset="0"/>
                <a:ea typeface="Consolas" charset="0"/>
                <a:cs typeface="Consolas" charset="0"/>
              </a:rPr>
              <a:t>    set static::fqdn_pin1 "X3pGTSOuJeEVw989IJ/cEtXUEmy52zs1TZQrU06KUKg=”</a:t>
            </a:r>
          </a:p>
          <a:p>
            <a:pPr>
              <a:spcBef>
                <a:spcPts val="0"/>
              </a:spcBef>
              <a:buFont typeface="Arial" charset="0"/>
              <a:buNone/>
            </a:pPr>
            <a:r>
              <a:rPr lang="en-US" sz="1400">
                <a:latin typeface="Consolas" charset="0"/>
                <a:ea typeface="Consolas" charset="0"/>
                <a:cs typeface="Consolas" charset="0"/>
              </a:rPr>
              <a:t>    </a:t>
            </a:r>
          </a:p>
          <a:p>
            <a:pPr>
              <a:spcBef>
                <a:spcPts val="0"/>
              </a:spcBef>
              <a:buFont typeface="Arial" charset="0"/>
              <a:buNone/>
            </a:pPr>
            <a:r>
              <a:rPr lang="en-US" sz="1400">
                <a:solidFill>
                  <a:srgbClr val="00B050"/>
                </a:solidFill>
                <a:latin typeface="Consolas" charset="0"/>
                <a:ea typeface="Consolas" charset="0"/>
                <a:cs typeface="Consolas" charset="0"/>
              </a:rPr>
              <a:t>    # Set max_age to 180 days</a:t>
            </a:r>
          </a:p>
          <a:p>
            <a:pPr>
              <a:spcBef>
                <a:spcPts val="0"/>
              </a:spcBef>
              <a:buFont typeface="Arial" charset="0"/>
              <a:buNone/>
            </a:pPr>
            <a:r>
              <a:rPr lang="en-US" sz="1400">
                <a:latin typeface="Consolas" charset="0"/>
                <a:ea typeface="Consolas" charset="0"/>
                <a:cs typeface="Consolas" charset="0"/>
              </a:rPr>
              <a:t>    set static::max_age 15552000</a:t>
            </a:r>
          </a:p>
          <a:p>
            <a:pPr>
              <a:spcBef>
                <a:spcPts val="0"/>
              </a:spcBef>
              <a:buFont typeface="Arial" charset="0"/>
              <a:buNone/>
            </a:pPr>
            <a:r>
              <a:rPr lang="en-US" sz="1400">
                <a:latin typeface="Consolas" charset="0"/>
                <a:ea typeface="Consolas" charset="0"/>
                <a:cs typeface="Consolas" charset="0"/>
              </a:rPr>
              <a:t>}</a:t>
            </a:r>
          </a:p>
          <a:p>
            <a:pPr>
              <a:spcBef>
                <a:spcPts val="0"/>
              </a:spcBef>
              <a:buFont typeface="Arial" charset="0"/>
              <a:buNone/>
            </a:pPr>
            <a:r>
              <a:rPr lang="en-US" sz="1400">
                <a:latin typeface="Consolas" charset="0"/>
                <a:ea typeface="Consolas" charset="0"/>
                <a:cs typeface="Consolas" charset="0"/>
              </a:rPr>
              <a:t>when HTTP_RESPONSE {</a:t>
            </a:r>
          </a:p>
          <a:p>
            <a:pPr>
              <a:spcBef>
                <a:spcPts val="0"/>
              </a:spcBef>
              <a:buFont typeface="Arial" charset="0"/>
              <a:buNone/>
            </a:pPr>
            <a:r>
              <a:rPr lang="en-US" sz="1400">
                <a:latin typeface="Consolas" charset="0"/>
                <a:ea typeface="Consolas" charset="0"/>
                <a:cs typeface="Consolas" charset="0"/>
              </a:rPr>
              <a:t>    </a:t>
            </a:r>
            <a:r>
              <a:rPr lang="en-US" sz="1400">
                <a:solidFill>
                  <a:srgbClr val="00B050"/>
                </a:solidFill>
                <a:latin typeface="Consolas" charset="0"/>
                <a:ea typeface="Consolas" charset="0"/>
                <a:cs typeface="Consolas" charset="0"/>
              </a:rPr>
              <a:t># Insert an HSTS header</a:t>
            </a:r>
          </a:p>
          <a:p>
            <a:pPr>
              <a:spcBef>
                <a:spcPts val="0"/>
              </a:spcBef>
              <a:buFont typeface="Arial" charset="0"/>
              <a:buNone/>
            </a:pPr>
            <a:r>
              <a:rPr lang="en-US" sz="1400">
                <a:latin typeface="Consolas" charset="0"/>
                <a:ea typeface="Consolas" charset="0"/>
                <a:cs typeface="Consolas" charset="0"/>
              </a:rPr>
              <a:t>    HTTP::header insert Strict-Transport-Security "max-age=$static::max_age; includeSubDomains”</a:t>
            </a:r>
          </a:p>
          <a:p>
            <a:pPr>
              <a:spcBef>
                <a:spcPts val="0"/>
              </a:spcBef>
              <a:buFont typeface="Arial" charset="0"/>
              <a:buNone/>
            </a:pPr>
            <a:endParaRPr lang="en-US" sz="1400">
              <a:latin typeface="Consolas" charset="0"/>
              <a:ea typeface="Consolas" charset="0"/>
              <a:cs typeface="Consolas" charset="0"/>
            </a:endParaRPr>
          </a:p>
          <a:p>
            <a:pPr>
              <a:spcBef>
                <a:spcPts val="0"/>
              </a:spcBef>
              <a:buFont typeface="Arial" charset="0"/>
              <a:buNone/>
            </a:pPr>
            <a:r>
              <a:rPr lang="en-US" sz="1400">
                <a:latin typeface="Consolas" charset="0"/>
                <a:ea typeface="Consolas" charset="0"/>
                <a:cs typeface="Consolas" charset="0"/>
              </a:rPr>
              <a:t>    </a:t>
            </a:r>
            <a:r>
              <a:rPr lang="en-US" sz="1400">
                <a:solidFill>
                  <a:srgbClr val="00B050"/>
                </a:solidFill>
                <a:latin typeface="Consolas" charset="0"/>
                <a:ea typeface="Consolas" charset="0"/>
                <a:cs typeface="Consolas" charset="0"/>
              </a:rPr>
              <a:t># Insert an HPKP header</a:t>
            </a:r>
          </a:p>
          <a:p>
            <a:pPr>
              <a:spcBef>
                <a:spcPts val="0"/>
              </a:spcBef>
              <a:buFont typeface="Arial" charset="0"/>
              <a:buNone/>
            </a:pPr>
            <a:r>
              <a:rPr lang="en-US" sz="1400">
                <a:latin typeface="Consolas" charset="0"/>
                <a:ea typeface="Consolas" charset="0"/>
                <a:cs typeface="Consolas" charset="0"/>
              </a:rPr>
              <a:t>    </a:t>
            </a:r>
            <a:r>
              <a:rPr lang="en-US" sz="1200">
                <a:latin typeface="Consolas" charset="0"/>
                <a:ea typeface="Consolas" charset="0"/>
                <a:cs typeface="Consolas" charset="0"/>
              </a:rPr>
              <a:t>HTTP::header insert Public-Key-Pins "pin-sha256=\"$static::fqdn_pin1\" max-age=$static::max_age; includeSubDomains”</a:t>
            </a:r>
          </a:p>
          <a:p>
            <a:pPr>
              <a:spcBef>
                <a:spcPts val="0"/>
              </a:spcBef>
              <a:buFont typeface="Arial" charset="0"/>
              <a:buNone/>
            </a:pPr>
            <a:r>
              <a:rPr lang="en-US" sz="1400">
                <a:latin typeface="Consolas" charset="0"/>
                <a:ea typeface="Consolas" charset="0"/>
                <a:cs typeface="Consolas" charset="0"/>
              </a:rPr>
              <a:t>}</a:t>
            </a:r>
            <a:endParaRPr lang="en-US" sz="1400" dirty="0">
              <a:latin typeface="Consolas" charset="0"/>
              <a:ea typeface="Consolas" charset="0"/>
              <a:cs typeface="Consolas" charset="0"/>
            </a:endParaRPr>
          </a:p>
        </p:txBody>
      </p:sp>
    </p:spTree>
    <p:extLst>
      <p:ext uri="{BB962C8B-B14F-4D97-AF65-F5344CB8AC3E}">
        <p14:creationId xmlns:p14="http://schemas.microsoft.com/office/powerpoint/2010/main" val="2425208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Secure your cookies</a:t>
            </a:r>
          </a:p>
        </p:txBody>
      </p:sp>
    </p:spTree>
    <p:extLst>
      <p:ext uri="{BB962C8B-B14F-4D97-AF65-F5344CB8AC3E}">
        <p14:creationId xmlns:p14="http://schemas.microsoft.com/office/powerpoint/2010/main" val="572339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4294967295"/>
          </p:nvPr>
        </p:nvSpPr>
        <p:spPr>
          <a:xfrm>
            <a:off x="357885" y="1219200"/>
            <a:ext cx="11642725" cy="3435350"/>
          </a:xfrm>
        </p:spPr>
        <p:txBody>
          <a:bodyPr>
            <a:noAutofit/>
          </a:bodyPr>
          <a:lstStyle/>
          <a:p>
            <a:pPr>
              <a:buNone/>
            </a:pPr>
            <a:r>
              <a:rPr lang="en-US" sz="1400" dirty="0"/>
              <a:t>Cookies not marked secure by application</a:t>
            </a:r>
          </a:p>
          <a:p>
            <a:pPr>
              <a:buNone/>
            </a:pPr>
            <a:r>
              <a:rPr lang="en-US" sz="1400" dirty="0"/>
              <a:t>No </a:t>
            </a:r>
            <a:r>
              <a:rPr lang="en-US" sz="1400" dirty="0" err="1"/>
              <a:t>HttpOnly</a:t>
            </a:r>
            <a:r>
              <a:rPr lang="en-US" sz="1400" dirty="0"/>
              <a:t> flag</a:t>
            </a:r>
          </a:p>
          <a:p>
            <a:pPr>
              <a:buNone/>
            </a:pPr>
            <a:r>
              <a:rPr lang="en-US" sz="1400" dirty="0"/>
              <a:t>Failing an audit?</a:t>
            </a:r>
          </a:p>
          <a:p>
            <a:pPr>
              <a:buNone/>
            </a:pPr>
            <a:r>
              <a:rPr lang="en-US" sz="1400" dirty="0"/>
              <a:t>Vulnerable to XSS attack?</a:t>
            </a:r>
          </a:p>
          <a:p>
            <a:pPr>
              <a:buNone/>
            </a:pPr>
            <a:endParaRPr lang="en-US" sz="1400" dirty="0"/>
          </a:p>
          <a:p>
            <a:pPr>
              <a:buNone/>
            </a:pPr>
            <a:endParaRPr lang="en-US" sz="1400" dirty="0"/>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ckname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mycookie</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[HTTP::cookie exists $</a:t>
            </a:r>
            <a:r>
              <a:rPr lang="en-US" sz="1400" dirty="0" err="1">
                <a:latin typeface="Consolas" charset="0"/>
                <a:ea typeface="Consolas" charset="0"/>
                <a:cs typeface="Consolas" charset="0"/>
              </a:rPr>
              <a:t>ckanme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HTTP::cookie secure $</a:t>
            </a:r>
            <a:r>
              <a:rPr lang="en-US" sz="1400" dirty="0" err="1">
                <a:latin typeface="Consolas" charset="0"/>
                <a:ea typeface="Consolas" charset="0"/>
                <a:cs typeface="Consolas" charset="0"/>
              </a:rPr>
              <a:t>ckname</a:t>
            </a:r>
            <a:r>
              <a:rPr lang="en-US" sz="1400" dirty="0">
                <a:latin typeface="Consolas" charset="0"/>
                <a:ea typeface="Consolas" charset="0"/>
                <a:cs typeface="Consolas" charset="0"/>
              </a:rPr>
              <a:t> enable</a:t>
            </a:r>
          </a:p>
          <a:p>
            <a:pPr>
              <a:spcBef>
                <a:spcPts val="0"/>
              </a:spcBef>
              <a:buNone/>
            </a:pPr>
            <a:r>
              <a:rPr lang="en-US" sz="1400" dirty="0">
                <a:latin typeface="Consolas" charset="0"/>
                <a:ea typeface="Consolas" charset="0"/>
                <a:cs typeface="Consolas" charset="0"/>
              </a:rPr>
              <a:t>        HTTP::cookie </a:t>
            </a:r>
            <a:r>
              <a:rPr lang="en-US" sz="1400" dirty="0" err="1">
                <a:latin typeface="Consolas" charset="0"/>
                <a:ea typeface="Consolas" charset="0"/>
                <a:cs typeface="Consolas" charset="0"/>
              </a:rPr>
              <a:t>httponly</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ckname</a:t>
            </a:r>
            <a:r>
              <a:rPr lang="en-US" sz="1400" dirty="0">
                <a:latin typeface="Consolas" charset="0"/>
                <a:ea typeface="Consolas" charset="0"/>
                <a:cs typeface="Consolas" charset="0"/>
              </a:rPr>
              <a:t> 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buNone/>
            </a:pPr>
            <a:endParaRPr lang="en-US" sz="1400" dirty="0"/>
          </a:p>
          <a:p>
            <a:pPr>
              <a:buNone/>
            </a:pPr>
            <a:endParaRPr lang="en-US" sz="1400" dirty="0"/>
          </a:p>
        </p:txBody>
      </p:sp>
      <p:sp>
        <p:nvSpPr>
          <p:cNvPr id="7" name="TextBox 6"/>
          <p:cNvSpPr txBox="1"/>
          <p:nvPr/>
        </p:nvSpPr>
        <p:spPr>
          <a:xfrm>
            <a:off x="5486401" y="3374690"/>
            <a:ext cx="6198780" cy="271022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lIns="91440" tIns="91440" rIns="91440" bIns="0" rtlCol="0">
            <a:noAutofit/>
          </a:bodyPr>
          <a:lstStyle/>
          <a:p>
            <a:pPr marL="0" marR="0" lvl="0" indent="0" algn="just" defTabSz="914400" rtl="0" eaLnBrk="1" fontAlgn="auto" latinLnBrk="0" hangingPunct="1">
              <a:lnSpc>
                <a:spcPct val="9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A </a:t>
            </a:r>
            <a:r>
              <a:rPr kumimoji="0" lang="en-US" sz="1800" b="1" i="0" u="none" strike="noStrike" kern="1200" cap="none" spc="0" normalizeH="0" baseline="0" noProof="0" dirty="0">
                <a:ln>
                  <a:noFill/>
                </a:ln>
                <a:solidFill>
                  <a:srgbClr val="4D4F53"/>
                </a:solidFill>
                <a:effectLst/>
                <a:uLnTx/>
                <a:uFillTx/>
                <a:latin typeface="Arial"/>
                <a:ea typeface="+mn-ea"/>
                <a:cs typeface="+mn-cs"/>
              </a:rPr>
              <a:t>secure</a:t>
            </a:r>
            <a:r>
              <a:rPr kumimoji="0" lang="en-US" sz="1800" b="0" i="0" u="none" strike="noStrike" kern="1200" cap="none" spc="0" normalizeH="0" baseline="0" noProof="0" dirty="0">
                <a:ln>
                  <a:noFill/>
                </a:ln>
                <a:solidFill>
                  <a:srgbClr val="4D4F53"/>
                </a:solidFill>
                <a:effectLst/>
                <a:uLnTx/>
                <a:uFillTx/>
                <a:latin typeface="Arial"/>
                <a:ea typeface="+mn-ea"/>
                <a:cs typeface="+mn-cs"/>
              </a:rPr>
              <a:t> cookie can only be transmitted over an encrypted connection (i.e.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2" tooltip="HTTP Secure"/>
              </a:rPr>
              <a:t>HTTPS</a:t>
            </a:r>
            <a:r>
              <a:rPr kumimoji="0" lang="en-US" sz="1800" b="0" i="0" u="none" strike="noStrike" kern="1200" cap="none" spc="0" normalizeH="0" baseline="0" noProof="0" dirty="0">
                <a:ln>
                  <a:noFill/>
                </a:ln>
                <a:solidFill>
                  <a:srgbClr val="4D4F53"/>
                </a:solidFill>
                <a:effectLst/>
                <a:uLnTx/>
                <a:uFillTx/>
                <a:latin typeface="Arial"/>
                <a:ea typeface="+mn-ea"/>
                <a:cs typeface="+mn-cs"/>
              </a:rPr>
              <a:t>).</a:t>
            </a:r>
          </a:p>
          <a:p>
            <a:pPr marL="0" marR="0" lvl="0" indent="0" algn="just" defTabSz="914400" rtl="0" eaLnBrk="1" fontAlgn="auto" latinLnBrk="0" hangingPunct="1">
              <a:lnSpc>
                <a:spcPct val="90000"/>
              </a:lnSpc>
              <a:spcBef>
                <a:spcPts val="0"/>
              </a:spcBef>
              <a:spcAft>
                <a:spcPts val="80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just" defTabSz="914400" rtl="0" eaLnBrk="1" fontAlgn="auto" latinLnBrk="0" hangingPunct="1">
              <a:lnSpc>
                <a:spcPct val="90000"/>
              </a:lnSpc>
              <a:spcBef>
                <a:spcPts val="0"/>
              </a:spcBef>
              <a:spcAft>
                <a:spcPts val="800"/>
              </a:spcAft>
              <a:buClrTx/>
              <a:buSzTx/>
              <a:buFontTx/>
              <a:buNone/>
              <a:tabLst/>
              <a:defRPr/>
            </a:pPr>
            <a:r>
              <a:rPr kumimoji="0" lang="en-US" sz="1800" b="1" i="0" u="none" strike="noStrike" kern="1200" cap="none" spc="0" normalizeH="0" baseline="0" noProof="0" dirty="0" err="1">
                <a:ln>
                  <a:noFill/>
                </a:ln>
                <a:solidFill>
                  <a:srgbClr val="4D4F53"/>
                </a:solidFill>
                <a:effectLst/>
                <a:uLnTx/>
                <a:uFillTx/>
                <a:latin typeface="Arial"/>
                <a:ea typeface="+mn-ea"/>
                <a:cs typeface="+mn-cs"/>
              </a:rPr>
              <a:t>HttpOnly</a:t>
            </a:r>
            <a:r>
              <a:rPr kumimoji="0" lang="en-US" sz="1800" b="0" i="0" u="none" strike="noStrike" kern="1200" cap="none" spc="0" normalizeH="0" baseline="0" noProof="0" dirty="0">
                <a:ln>
                  <a:noFill/>
                </a:ln>
                <a:solidFill>
                  <a:srgbClr val="4D4F53"/>
                </a:solidFill>
                <a:effectLst/>
                <a:uLnTx/>
                <a:uFillTx/>
                <a:latin typeface="Arial"/>
                <a:ea typeface="+mn-ea"/>
                <a:cs typeface="+mn-cs"/>
              </a:rPr>
              <a:t> cookies can only be used when transmitted via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3" tooltip="HTTP"/>
              </a:rPr>
              <a:t>HTTP</a:t>
            </a:r>
            <a:r>
              <a:rPr kumimoji="0" lang="en-US" sz="1800" b="0" i="0" u="none" strike="noStrike" kern="1200" cap="none" spc="0" normalizeH="0" baseline="0" noProof="0" dirty="0">
                <a:ln>
                  <a:noFill/>
                </a:ln>
                <a:solidFill>
                  <a:srgbClr val="4D4F53"/>
                </a:solidFill>
                <a:effectLst/>
                <a:uLnTx/>
                <a:uFillTx/>
                <a:latin typeface="Arial"/>
                <a:ea typeface="+mn-ea"/>
                <a:cs typeface="+mn-cs"/>
              </a:rPr>
              <a:t> (or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2" tooltip="HTTP Secure"/>
              </a:rPr>
              <a:t>HTTPS</a:t>
            </a:r>
            <a:r>
              <a:rPr kumimoji="0" lang="en-US" sz="1800" b="0" i="0" u="none" strike="noStrike" kern="1200" cap="none" spc="0" normalizeH="0" baseline="0" noProof="0" dirty="0">
                <a:ln>
                  <a:noFill/>
                </a:ln>
                <a:solidFill>
                  <a:srgbClr val="4D4F53"/>
                </a:solidFill>
                <a:effectLst/>
                <a:uLnTx/>
                <a:uFillTx/>
                <a:latin typeface="Arial"/>
                <a:ea typeface="+mn-ea"/>
                <a:cs typeface="+mn-cs"/>
              </a:rPr>
              <a:t>). They are not accessible through non-HTTP APIs such as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4" tooltip="JavaScript"/>
              </a:rPr>
              <a:t>JavaScript</a:t>
            </a:r>
            <a:r>
              <a:rPr kumimoji="0" lang="en-US" sz="1800" b="0" i="0" u="none" strike="noStrike" kern="1200" cap="none" spc="0" normalizeH="0" baseline="0" noProof="0" dirty="0">
                <a:ln>
                  <a:noFill/>
                </a:ln>
                <a:solidFill>
                  <a:srgbClr val="4D4F53"/>
                </a:solidFill>
                <a:effectLst/>
                <a:uLnTx/>
                <a:uFillTx/>
                <a:latin typeface="Arial"/>
                <a:ea typeface="+mn-ea"/>
                <a:cs typeface="+mn-cs"/>
              </a:rPr>
              <a:t>. This restriction eliminates the threat of cookie theft via cross-site scripting (XSS)</a:t>
            </a:r>
            <a:endParaRPr kumimoji="0" lang="en-US" sz="1800" b="0" i="0" u="none" strike="noStrike" kern="1200" cap="none" spc="0" normalizeH="0" baseline="0" noProof="0" dirty="0">
              <a:ln>
                <a:noFill/>
              </a:ln>
              <a:solidFill>
                <a:srgbClr val="4D4F53"/>
              </a:solidFill>
              <a:effectLst>
                <a:outerShdw blurRad="38100" dist="25400" dir="2700000" algn="tl">
                  <a:srgbClr val="000000">
                    <a:alpha val="0"/>
                  </a:srgbClr>
                </a:outerShdw>
              </a:effectLst>
              <a:uLnTx/>
              <a:uFillTx/>
              <a:latin typeface="Arial"/>
              <a:ea typeface="+mn-ea"/>
              <a:cs typeface="+mn-cs"/>
            </a:endParaRPr>
          </a:p>
        </p:txBody>
      </p:sp>
      <p:sp>
        <p:nvSpPr>
          <p:cNvPr id="9" name="Title 3">
            <a:extLst>
              <a:ext uri="{FF2B5EF4-FFF2-40B4-BE49-F238E27FC236}">
                <a16:creationId xmlns:a16="http://schemas.microsoft.com/office/drawing/2014/main" id="{4CDF9578-8C36-A044-A652-57974F98093E}"/>
              </a:ext>
            </a:extLst>
          </p:cNvPr>
          <p:cNvSpPr>
            <a:spLocks noGrp="1"/>
          </p:cNvSpPr>
          <p:nvPr>
            <p:ph type="title"/>
          </p:nvPr>
        </p:nvSpPr>
        <p:spPr>
          <a:xfrm>
            <a:off x="304800" y="304801"/>
            <a:ext cx="11582400" cy="867930"/>
          </a:xfrm>
        </p:spPr>
        <p:txBody>
          <a:bodyPr/>
          <a:lstStyle/>
          <a:p>
            <a:r>
              <a:rPr lang="en-US" dirty="0"/>
              <a:t>Secure your cookies</a:t>
            </a:r>
          </a:p>
        </p:txBody>
      </p:sp>
    </p:spTree>
    <p:extLst>
      <p:ext uri="{BB962C8B-B14F-4D97-AF65-F5344CB8AC3E}">
        <p14:creationId xmlns:p14="http://schemas.microsoft.com/office/powerpoint/2010/main" val="1631459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7143058" y="4712496"/>
            <a:ext cx="4157412"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Symantec 2018 Internet Security Threat Report </a:t>
            </a:r>
          </a:p>
        </p:txBody>
      </p:sp>
      <p:sp>
        <p:nvSpPr>
          <p:cNvPr id="7" name="TextBox 6">
            <a:extLst>
              <a:ext uri="{FF2B5EF4-FFF2-40B4-BE49-F238E27FC236}">
                <a16:creationId xmlns:a16="http://schemas.microsoft.com/office/drawing/2014/main" id="{01AD9F70-2131-7D47-880B-84D1C96F6427}"/>
              </a:ext>
            </a:extLst>
          </p:cNvPr>
          <p:cNvSpPr txBox="1"/>
          <p:nvPr/>
        </p:nvSpPr>
        <p:spPr>
          <a:xfrm>
            <a:off x="308149" y="120580"/>
            <a:ext cx="313997" cy="683264"/>
          </a:xfrm>
          <a:prstGeom prst="rect">
            <a:avLst/>
          </a:prstGeom>
          <a:noFill/>
        </p:spPr>
        <p:txBody>
          <a:bodyPr wrap="none" lIns="155448" tIns="155448" rIns="155448" bIns="155448" rtlCol="0">
            <a:spAutoFit/>
          </a:bodyPr>
          <a:lstStyle/>
          <a:p>
            <a:endParaRPr lang="en-US" sz="24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F7BAC0D-FDFF-F840-842E-A0753CA45CD2}"/>
              </a:ext>
            </a:extLst>
          </p:cNvPr>
          <p:cNvSpPr/>
          <p:nvPr/>
        </p:nvSpPr>
        <p:spPr>
          <a:xfrm>
            <a:off x="2455018" y="2526691"/>
            <a:ext cx="3483255" cy="1200329"/>
          </a:xfrm>
          <a:prstGeom prst="rect">
            <a:avLst/>
          </a:prstGeom>
        </p:spPr>
        <p:txBody>
          <a:bodyPr wrap="square">
            <a:spAutoFit/>
          </a:bodyPr>
          <a:lstStyle/>
          <a:p>
            <a:pPr lvl="0" algn="just">
              <a:spcBef>
                <a:spcPct val="0"/>
              </a:spcBef>
              <a:defRPr/>
            </a:pPr>
            <a:r>
              <a:rPr lang="en-US" sz="2400" dirty="0">
                <a:latin typeface="Calibri" panose="020F0502020204030204" pitchFamily="34" charset="0"/>
                <a:cs typeface="Calibri" panose="020F0502020204030204" pitchFamily="34" charset="0"/>
              </a:rPr>
              <a:t>In 2017 we saw roughly 81 new 0-day vulnerabilities each week</a:t>
            </a:r>
          </a:p>
        </p:txBody>
      </p:sp>
      <p:sp>
        <p:nvSpPr>
          <p:cNvPr id="12" name="TextBox 11">
            <a:extLst>
              <a:ext uri="{FF2B5EF4-FFF2-40B4-BE49-F238E27FC236}">
                <a16:creationId xmlns:a16="http://schemas.microsoft.com/office/drawing/2014/main" id="{6CD5D91C-5C50-9E47-888F-6F5214BF4CD4}"/>
              </a:ext>
            </a:extLst>
          </p:cNvPr>
          <p:cNvSpPr txBox="1"/>
          <p:nvPr/>
        </p:nvSpPr>
        <p:spPr>
          <a:xfrm>
            <a:off x="812114" y="2147139"/>
            <a:ext cx="1788606" cy="2129814"/>
          </a:xfrm>
          <a:prstGeom prst="rect">
            <a:avLst/>
          </a:prstGeom>
          <a:noFill/>
        </p:spPr>
        <p:txBody>
          <a:bodyPr wrap="square" lIns="155448" tIns="155448" rIns="155448" bIns="155448" rtlCol="0">
            <a:spAutoFit/>
          </a:bodyPr>
          <a:lstStyle/>
          <a:p>
            <a:r>
              <a:rPr lang="en-US" sz="9800" dirty="0">
                <a:solidFill>
                  <a:srgbClr val="E4002B"/>
                </a:solidFill>
                <a:latin typeface="Arial" panose="020B0604020202020204" pitchFamily="34" charset="0"/>
                <a:cs typeface="Arial" panose="020B0604020202020204" pitchFamily="34" charset="0"/>
              </a:rPr>
              <a:t>81</a:t>
            </a:r>
          </a:p>
          <a:p>
            <a:r>
              <a:rPr lang="en-US" sz="20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each week</a:t>
            </a:r>
          </a:p>
        </p:txBody>
      </p:sp>
      <p:cxnSp>
        <p:nvCxnSpPr>
          <p:cNvPr id="13" name="Straight Connector 12">
            <a:extLst>
              <a:ext uri="{FF2B5EF4-FFF2-40B4-BE49-F238E27FC236}">
                <a16:creationId xmlns:a16="http://schemas.microsoft.com/office/drawing/2014/main" id="{19E4AB32-92C6-8940-90BB-AAF4ECA41FB9}"/>
              </a:ext>
            </a:extLst>
          </p:cNvPr>
          <p:cNvCxnSpPr>
            <a:cxnSpLocks/>
          </p:cNvCxnSpPr>
          <p:nvPr/>
        </p:nvCxnSpPr>
        <p:spPr>
          <a:xfrm>
            <a:off x="2409802" y="2388306"/>
            <a:ext cx="0" cy="14771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F4A3C84-9955-874D-AB03-F0E821601095}"/>
              </a:ext>
            </a:extLst>
          </p:cNvPr>
          <p:cNvSpPr/>
          <p:nvPr/>
        </p:nvSpPr>
        <p:spPr>
          <a:xfrm>
            <a:off x="7219730" y="2147139"/>
            <a:ext cx="1245995" cy="2250831"/>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2400" b="1" dirty="0"/>
              <a:t>4,066</a:t>
            </a:r>
          </a:p>
        </p:txBody>
      </p:sp>
      <p:sp>
        <p:nvSpPr>
          <p:cNvPr id="14" name="Rectangle 13">
            <a:extLst>
              <a:ext uri="{FF2B5EF4-FFF2-40B4-BE49-F238E27FC236}">
                <a16:creationId xmlns:a16="http://schemas.microsoft.com/office/drawing/2014/main" id="{1462E681-041A-5B42-8F6C-A00FD30D7CFC}"/>
              </a:ext>
            </a:extLst>
          </p:cNvPr>
          <p:cNvSpPr/>
          <p:nvPr/>
        </p:nvSpPr>
        <p:spPr>
          <a:xfrm>
            <a:off x="8612536" y="2187333"/>
            <a:ext cx="1225347" cy="2210637"/>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2400" b="1" dirty="0"/>
              <a:t>3,986</a:t>
            </a:r>
          </a:p>
        </p:txBody>
      </p:sp>
      <p:sp>
        <p:nvSpPr>
          <p:cNvPr id="15" name="Rectangle 14">
            <a:extLst>
              <a:ext uri="{FF2B5EF4-FFF2-40B4-BE49-F238E27FC236}">
                <a16:creationId xmlns:a16="http://schemas.microsoft.com/office/drawing/2014/main" id="{45D22B03-6817-E54E-9228-B63D19DDD205}"/>
              </a:ext>
            </a:extLst>
          </p:cNvPr>
          <p:cNvSpPr/>
          <p:nvPr/>
        </p:nvSpPr>
        <p:spPr>
          <a:xfrm>
            <a:off x="9984694" y="2046656"/>
            <a:ext cx="1203202" cy="2351314"/>
          </a:xfrm>
          <a:prstGeom prst="rect">
            <a:avLst/>
          </a:prstGeom>
          <a:solidFill>
            <a:srgbClr val="E4002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2400" b="1" dirty="0"/>
              <a:t>4,262</a:t>
            </a:r>
          </a:p>
        </p:txBody>
      </p:sp>
      <p:sp>
        <p:nvSpPr>
          <p:cNvPr id="16" name="TextBox 15">
            <a:extLst>
              <a:ext uri="{FF2B5EF4-FFF2-40B4-BE49-F238E27FC236}">
                <a16:creationId xmlns:a16="http://schemas.microsoft.com/office/drawing/2014/main" id="{5BD7510A-3ECE-B244-BDB5-B548B780DBAB}"/>
              </a:ext>
            </a:extLst>
          </p:cNvPr>
          <p:cNvSpPr txBox="1"/>
          <p:nvPr/>
        </p:nvSpPr>
        <p:spPr>
          <a:xfrm>
            <a:off x="7455865" y="4283149"/>
            <a:ext cx="773723" cy="560153"/>
          </a:xfrm>
          <a:prstGeom prst="rect">
            <a:avLst/>
          </a:prstGeom>
          <a:noFill/>
        </p:spPr>
        <p:txBody>
          <a:bodyPr wrap="square" lIns="155448" tIns="155448" rIns="155448" bIns="155448" rtlCol="0">
            <a:spAutoFit/>
          </a:bodyPr>
          <a:lstStyle/>
          <a:p>
            <a:r>
              <a:rPr lang="en-US" sz="1600" b="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2015</a:t>
            </a:r>
          </a:p>
        </p:txBody>
      </p:sp>
      <p:sp>
        <p:nvSpPr>
          <p:cNvPr id="20" name="TextBox 19">
            <a:extLst>
              <a:ext uri="{FF2B5EF4-FFF2-40B4-BE49-F238E27FC236}">
                <a16:creationId xmlns:a16="http://schemas.microsoft.com/office/drawing/2014/main" id="{0D97C636-4E28-A146-924A-CCC6C96388E4}"/>
              </a:ext>
            </a:extLst>
          </p:cNvPr>
          <p:cNvSpPr txBox="1"/>
          <p:nvPr/>
        </p:nvSpPr>
        <p:spPr>
          <a:xfrm>
            <a:off x="8834903" y="4283148"/>
            <a:ext cx="773723" cy="560153"/>
          </a:xfrm>
          <a:prstGeom prst="rect">
            <a:avLst/>
          </a:prstGeom>
          <a:noFill/>
        </p:spPr>
        <p:txBody>
          <a:bodyPr wrap="square" lIns="155448" tIns="155448" rIns="155448" bIns="155448" rtlCol="0">
            <a:spAutoFit/>
          </a:bodyPr>
          <a:lstStyle/>
          <a:p>
            <a:r>
              <a:rPr lang="en-US" sz="1600" b="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2016</a:t>
            </a:r>
          </a:p>
        </p:txBody>
      </p:sp>
      <p:sp>
        <p:nvSpPr>
          <p:cNvPr id="23" name="TextBox 22">
            <a:extLst>
              <a:ext uri="{FF2B5EF4-FFF2-40B4-BE49-F238E27FC236}">
                <a16:creationId xmlns:a16="http://schemas.microsoft.com/office/drawing/2014/main" id="{44E384E6-9C44-634B-B840-AA55AC7D13D2}"/>
              </a:ext>
            </a:extLst>
          </p:cNvPr>
          <p:cNvSpPr txBox="1"/>
          <p:nvPr/>
        </p:nvSpPr>
        <p:spPr>
          <a:xfrm>
            <a:off x="10199433" y="4283148"/>
            <a:ext cx="773723" cy="560153"/>
          </a:xfrm>
          <a:prstGeom prst="rect">
            <a:avLst/>
          </a:prstGeom>
          <a:noFill/>
        </p:spPr>
        <p:txBody>
          <a:bodyPr wrap="square" lIns="155448" tIns="155448" rIns="155448" bIns="155448" rtlCol="0">
            <a:spAutoFit/>
          </a:bodyPr>
          <a:lstStyle/>
          <a:p>
            <a:r>
              <a:rPr lang="en-US" sz="1600" b="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2017</a:t>
            </a:r>
          </a:p>
        </p:txBody>
      </p:sp>
    </p:spTree>
    <p:extLst>
      <p:ext uri="{BB962C8B-B14F-4D97-AF65-F5344CB8AC3E}">
        <p14:creationId xmlns:p14="http://schemas.microsoft.com/office/powerpoint/2010/main" val="1698371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FF6784-2ECD-4C42-A4A0-8FB989BC8D9E}"/>
              </a:ext>
            </a:extLst>
          </p:cNvPr>
          <p:cNvSpPr>
            <a:spLocks noGrp="1"/>
          </p:cNvSpPr>
          <p:nvPr>
            <p:ph type="ctrTitle"/>
          </p:nvPr>
        </p:nvSpPr>
        <p:spPr/>
        <p:txBody>
          <a:bodyPr/>
          <a:lstStyle/>
          <a:p>
            <a:r>
              <a:rPr lang="en-US" dirty="0"/>
              <a:t>F5 DNS Hooks</a:t>
            </a:r>
          </a:p>
        </p:txBody>
      </p:sp>
    </p:spTree>
    <p:extLst>
      <p:ext uri="{BB962C8B-B14F-4D97-AF65-F5344CB8AC3E}">
        <p14:creationId xmlns:p14="http://schemas.microsoft.com/office/powerpoint/2010/main" val="67739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Geolocation + L7DoS hooks</a:t>
            </a:r>
          </a:p>
        </p:txBody>
      </p:sp>
    </p:spTree>
    <p:extLst>
      <p:ext uri="{BB962C8B-B14F-4D97-AF65-F5344CB8AC3E}">
        <p14:creationId xmlns:p14="http://schemas.microsoft.com/office/powerpoint/2010/main" val="874729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68519" y="1219200"/>
            <a:ext cx="11642725" cy="2649538"/>
          </a:xfrm>
        </p:spPr>
        <p:txBody>
          <a:bodyPr>
            <a:normAutofit/>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set XFF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log local0. “continent: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continent]”</a:t>
            </a:r>
          </a:p>
          <a:p>
            <a:pPr>
              <a:spcBef>
                <a:spcPts val="0"/>
              </a:spcBef>
              <a:buNone/>
            </a:pPr>
            <a:r>
              <a:rPr lang="en-US" sz="1400" dirty="0">
                <a:latin typeface="Consolas" charset="0"/>
                <a:ea typeface="Consolas" charset="0"/>
                <a:cs typeface="Consolas" charset="0"/>
              </a:rPr>
              <a:t>    log local0. “country: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country]”</a:t>
            </a:r>
          </a:p>
          <a:p>
            <a:pPr>
              <a:spcBef>
                <a:spcPts val="0"/>
              </a:spcBef>
              <a:buNone/>
            </a:pPr>
            <a:r>
              <a:rPr lang="en-US" sz="1400" dirty="0">
                <a:latin typeface="Consolas" charset="0"/>
                <a:ea typeface="Consolas" charset="0"/>
                <a:cs typeface="Consolas" charset="0"/>
              </a:rPr>
              <a:t>    log local0. “state: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state]”</a:t>
            </a:r>
          </a:p>
          <a:p>
            <a:pPr>
              <a:spcBef>
                <a:spcPts val="0"/>
              </a:spcBef>
              <a:buNone/>
            </a:pPr>
            <a:r>
              <a:rPr lang="en-US" sz="1400" dirty="0">
                <a:latin typeface="Consolas" charset="0"/>
                <a:ea typeface="Consolas" charset="0"/>
                <a:cs typeface="Consolas" charset="0"/>
              </a:rPr>
              <a:t>    log local0. “</a:t>
            </a:r>
            <a:r>
              <a:rPr lang="en-US" sz="1400" dirty="0" err="1">
                <a:latin typeface="Consolas" charset="0"/>
                <a:ea typeface="Consolas" charset="0"/>
                <a:cs typeface="Consolas" charset="0"/>
              </a:rPr>
              <a:t>isp</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a:t>
            </a:r>
            <a:r>
              <a:rPr lang="en-US" sz="1400" dirty="0" err="1">
                <a:latin typeface="Consolas" charset="0"/>
                <a:ea typeface="Consolas" charset="0"/>
                <a:cs typeface="Consolas" charset="0"/>
              </a:rPr>
              <a:t>isp</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log local0. “org: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org]”</a:t>
            </a:r>
          </a:p>
          <a:p>
            <a:pPr>
              <a:spcBef>
                <a:spcPts val="0"/>
              </a:spcBef>
              <a:buNone/>
            </a:pP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p:txBody>
      </p:sp>
      <p:sp>
        <p:nvSpPr>
          <p:cNvPr id="7" name="Content Placeholder 2"/>
          <p:cNvSpPr txBox="1">
            <a:spLocks/>
          </p:cNvSpPr>
          <p:nvPr/>
        </p:nvSpPr>
        <p:spPr>
          <a:xfrm>
            <a:off x="825720" y="3868738"/>
            <a:ext cx="10274672" cy="2083645"/>
          </a:xfrm>
          <a:prstGeom prst="rect">
            <a:avLst/>
          </a:prstGeom>
        </p:spPr>
        <p:txBody>
          <a:bodyPr vert="horz" lIns="155448" tIns="155448" rIns="155448" bIns="155448" rtlCol="0">
            <a:normAutofit/>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continent] – returns the continent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country] – returns the continent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&lt;</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state|abbrev</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&gt;] – returns the state information as word or as two-letter abbreviation</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isp</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 returns the carrier</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org] - returns the registered organization</a:t>
            </a: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p:txBody>
      </p:sp>
      <p:sp>
        <p:nvSpPr>
          <p:cNvPr id="10" name="Title 3">
            <a:extLst>
              <a:ext uri="{FF2B5EF4-FFF2-40B4-BE49-F238E27FC236}">
                <a16:creationId xmlns:a16="http://schemas.microsoft.com/office/drawing/2014/main" id="{A72D68D1-1151-984C-8D33-F1612B1B1EE0}"/>
              </a:ext>
            </a:extLst>
          </p:cNvPr>
          <p:cNvSpPr>
            <a:spLocks noGrp="1"/>
          </p:cNvSpPr>
          <p:nvPr>
            <p:ph type="title"/>
          </p:nvPr>
        </p:nvSpPr>
        <p:spPr>
          <a:xfrm>
            <a:off x="304800" y="304801"/>
            <a:ext cx="11582400" cy="867930"/>
          </a:xfrm>
        </p:spPr>
        <p:txBody>
          <a:bodyPr/>
          <a:lstStyle/>
          <a:p>
            <a:r>
              <a:rPr lang="en-US" dirty="0"/>
              <a:t>Geolocation</a:t>
            </a:r>
          </a:p>
        </p:txBody>
      </p:sp>
    </p:spTree>
    <p:extLst>
      <p:ext uri="{BB962C8B-B14F-4D97-AF65-F5344CB8AC3E}">
        <p14:creationId xmlns:p14="http://schemas.microsoft.com/office/powerpoint/2010/main" val="2765125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Geolocation</a:t>
            </a:r>
          </a:p>
        </p:txBody>
      </p:sp>
      <p:sp>
        <p:nvSpPr>
          <p:cNvPr id="7" name="Content Placeholder 2"/>
          <p:cNvSpPr>
            <a:spLocks noGrp="1"/>
          </p:cNvSpPr>
          <p:nvPr>
            <p:ph idx="4294967295"/>
          </p:nvPr>
        </p:nvSpPr>
        <p:spPr>
          <a:xfrm>
            <a:off x="379152" y="1219200"/>
            <a:ext cx="11642725" cy="1485900"/>
          </a:xfrm>
        </p:spPr>
        <p:txBody>
          <a:bodyPr>
            <a:normAutofit fontScale="92500" lnSpcReduction="20000"/>
          </a:bodyPr>
          <a:lstStyle/>
          <a:p>
            <a:pPr>
              <a:spcBef>
                <a:spcPts val="0"/>
              </a:spcBef>
              <a:buNone/>
            </a:pPr>
            <a:r>
              <a:rPr lang="en-US" sz="1500" dirty="0">
                <a:latin typeface="Consolas" charset="0"/>
                <a:ea typeface="Consolas" charset="0"/>
                <a:cs typeface="Consolas" charset="0"/>
              </a:rPr>
              <a:t>when HTTP_REQUEST {</a:t>
            </a:r>
          </a:p>
          <a:p>
            <a:pPr>
              <a:spcBef>
                <a:spcPts val="0"/>
              </a:spcBef>
              <a:buNone/>
            </a:pPr>
            <a:r>
              <a:rPr lang="en-US" sz="1500" dirty="0">
                <a:latin typeface="Consolas" charset="0"/>
                <a:ea typeface="Consolas" charset="0"/>
                <a:cs typeface="Consolas" charset="0"/>
              </a:rPr>
              <a:t>    set XFF [</a:t>
            </a:r>
            <a:r>
              <a:rPr lang="en-US" sz="1500" dirty="0" err="1">
                <a:latin typeface="Consolas" charset="0"/>
                <a:ea typeface="Consolas" charset="0"/>
                <a:cs typeface="Consolas" charset="0"/>
              </a:rPr>
              <a:t>getfield</a:t>
            </a:r>
            <a:r>
              <a:rPr lang="en-US" sz="1500" dirty="0">
                <a:latin typeface="Consolas" charset="0"/>
                <a:ea typeface="Consolas" charset="0"/>
                <a:cs typeface="Consolas" charset="0"/>
              </a:rPr>
              <a:t> [</a:t>
            </a:r>
            <a:r>
              <a:rPr lang="en-US" sz="1500" dirty="0" err="1">
                <a:latin typeface="Consolas" charset="0"/>
                <a:ea typeface="Consolas" charset="0"/>
                <a:cs typeface="Consolas" charset="0"/>
              </a:rPr>
              <a:t>lindex</a:t>
            </a:r>
            <a:r>
              <a:rPr lang="en-US" sz="1500" dirty="0">
                <a:latin typeface="Consolas" charset="0"/>
                <a:ea typeface="Consolas" charset="0"/>
                <a:cs typeface="Consolas" charset="0"/>
              </a:rPr>
              <a:t> [HTTP::header values X-Forwarded-For] 0] ”,” 1]</a:t>
            </a:r>
          </a:p>
          <a:p>
            <a:pPr>
              <a:spcBef>
                <a:spcPts val="0"/>
              </a:spcBef>
              <a:buNone/>
            </a:pPr>
            <a:r>
              <a:rPr lang="en-US" sz="1500" dirty="0">
                <a:latin typeface="Consolas" charset="0"/>
                <a:ea typeface="Consolas" charset="0"/>
                <a:cs typeface="Consolas" charset="0"/>
              </a:rPr>
              <a:t>    if { [</a:t>
            </a:r>
            <a:r>
              <a:rPr lang="en-US" sz="1500" dirty="0" err="1">
                <a:latin typeface="Consolas" charset="0"/>
                <a:ea typeface="Consolas" charset="0"/>
                <a:cs typeface="Consolas" charset="0"/>
              </a:rPr>
              <a:t>whereis</a:t>
            </a:r>
            <a:r>
              <a:rPr lang="en-US" sz="1500" dirty="0">
                <a:latin typeface="Consolas" charset="0"/>
                <a:ea typeface="Consolas" charset="0"/>
                <a:cs typeface="Consolas" charset="0"/>
              </a:rPr>
              <a:t> ${XFF} country] ne “US” } {</a:t>
            </a:r>
          </a:p>
          <a:p>
            <a:pPr>
              <a:spcBef>
                <a:spcPts val="0"/>
              </a:spcBef>
              <a:buNone/>
            </a:pPr>
            <a:r>
              <a:rPr lang="en-US" sz="1500" dirty="0">
                <a:latin typeface="Consolas" charset="0"/>
                <a:ea typeface="Consolas" charset="0"/>
                <a:cs typeface="Consolas" charset="0"/>
              </a:rPr>
              <a:t>        drop</a:t>
            </a:r>
          </a:p>
          <a:p>
            <a:pPr>
              <a:spcBef>
                <a:spcPts val="0"/>
              </a:spcBef>
              <a:buNone/>
            </a:pPr>
            <a:r>
              <a:rPr lang="en-US" sz="1500" dirty="0">
                <a:latin typeface="Consolas" charset="0"/>
                <a:ea typeface="Consolas" charset="0"/>
                <a:cs typeface="Consolas" charset="0"/>
              </a:rPr>
              <a:t>        event disable all</a:t>
            </a:r>
          </a:p>
          <a:p>
            <a:pPr>
              <a:spcBef>
                <a:spcPts val="0"/>
              </a:spcBef>
              <a:buNone/>
            </a:pPr>
            <a:r>
              <a:rPr lang="en-US" sz="1500" dirty="0">
                <a:latin typeface="Consolas" charset="0"/>
                <a:ea typeface="Consolas" charset="0"/>
                <a:cs typeface="Consolas" charset="0"/>
              </a:rPr>
              <a:t>    }</a:t>
            </a:r>
          </a:p>
          <a:p>
            <a:pPr>
              <a:spcBef>
                <a:spcPts val="0"/>
              </a:spcBef>
              <a:buNone/>
            </a:pPr>
            <a:r>
              <a:rPr lang="en-US" sz="15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p:txBody>
      </p:sp>
      <p:sp>
        <p:nvSpPr>
          <p:cNvPr id="8" name="Content Placeholder 2"/>
          <p:cNvSpPr txBox="1">
            <a:spLocks/>
          </p:cNvSpPr>
          <p:nvPr/>
        </p:nvSpPr>
        <p:spPr>
          <a:xfrm>
            <a:off x="287076" y="2988195"/>
            <a:ext cx="11642913" cy="3672038"/>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when HTTP_REQUEST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set XFF [</a:t>
            </a:r>
            <a:r>
              <a:rPr lang="en-US" sz="1400" dirty="0" err="1">
                <a:gradFill>
                  <a:gsLst>
                    <a:gs pos="0">
                      <a:srgbClr val="000000"/>
                    </a:gs>
                    <a:gs pos="100000">
                      <a:srgbClr val="000000"/>
                    </a:gs>
                  </a:gsLst>
                  <a:lin ang="5400000" scaled="1"/>
                </a:gradFill>
                <a:latin typeface="Consolas" charset="0"/>
                <a:ea typeface="Consolas" charset="0"/>
                <a:cs typeface="Consolas" charset="0"/>
              </a:rPr>
              <a:t>getfield</a:t>
            </a: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err="1">
                <a:gradFill>
                  <a:gsLst>
                    <a:gs pos="0">
                      <a:srgbClr val="000000"/>
                    </a:gs>
                    <a:gs pos="100000">
                      <a:srgbClr val="000000"/>
                    </a:gs>
                  </a:gsLst>
                  <a:lin ang="5400000" scaled="1"/>
                </a:gradFill>
                <a:latin typeface="Consolas" charset="0"/>
                <a:ea typeface="Consolas" charset="0"/>
                <a:cs typeface="Consolas" charset="0"/>
              </a:rPr>
              <a:t>lindex</a:t>
            </a:r>
            <a:r>
              <a:rPr lang="en-US" sz="1400" dirty="0">
                <a:gradFill>
                  <a:gsLst>
                    <a:gs pos="0">
                      <a:srgbClr val="000000"/>
                    </a:gs>
                    <a:gs pos="100000">
                      <a:srgbClr val="000000"/>
                    </a:gs>
                  </a:gsLst>
                  <a:lin ang="5400000" scaled="1"/>
                </a:gradFill>
                <a:latin typeface="Consolas" charset="0"/>
                <a:ea typeface="Consolas" charset="0"/>
                <a:cs typeface="Consolas" charset="0"/>
              </a:rPr>
              <a:t> [HTTP::header values X-Forwarded-For] “,” 1]</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if { not ( [class match [</a:t>
            </a:r>
            <a:r>
              <a:rPr lang="en-US" sz="1400" dirty="0" err="1">
                <a:gradFill>
                  <a:gsLst>
                    <a:gs pos="0">
                      <a:srgbClr val="000000"/>
                    </a:gs>
                    <a:gs pos="100000">
                      <a:srgbClr val="000000"/>
                    </a:gs>
                  </a:gsLst>
                  <a:lin ang="5400000" scaled="1"/>
                </a:gradFill>
                <a:latin typeface="Consolas" charset="0"/>
                <a:ea typeface="Consolas" charset="0"/>
                <a:cs typeface="Consolas" charset="0"/>
              </a:rPr>
              <a:t>whereis</a:t>
            </a:r>
            <a:r>
              <a:rPr lang="en-US" sz="1400" dirty="0">
                <a:gradFill>
                  <a:gsLst>
                    <a:gs pos="0">
                      <a:srgbClr val="000000"/>
                    </a:gs>
                    <a:gs pos="100000">
                      <a:srgbClr val="000000"/>
                    </a:gs>
                  </a:gsLst>
                  <a:lin ang="5400000" scaled="1"/>
                </a:gradFill>
                <a:latin typeface="Consolas" charset="0"/>
                <a:ea typeface="Consolas" charset="0"/>
                <a:cs typeface="Consolas" charset="0"/>
              </a:rPr>
              <a:t> ${XFF} country] equals </a:t>
            </a:r>
            <a:r>
              <a:rPr lang="en-US" sz="1400" dirty="0" err="1">
                <a:solidFill>
                  <a:srgbClr val="00B050"/>
                </a:solidFill>
                <a:latin typeface="Consolas" charset="0"/>
                <a:ea typeface="Consolas" charset="0"/>
                <a:cs typeface="Consolas" charset="0"/>
              </a:rPr>
              <a:t>list_of_countries</a:t>
            </a:r>
            <a:r>
              <a:rPr lang="en-US" sz="1400" dirty="0">
                <a:gradFill>
                  <a:gsLst>
                    <a:gs pos="0">
                      <a:srgbClr val="000000"/>
                    </a:gs>
                    <a:gs pos="100000">
                      <a:srgbClr val="000000"/>
                    </a:gs>
                  </a:gsLst>
                  <a:lin ang="5400000" scaled="1"/>
                </a:gradFill>
                <a:latin typeface="Consolas" charset="0"/>
                <a:ea typeface="Consolas" charset="0"/>
                <a:cs typeface="Consolas" charset="0"/>
              </a:rPr>
              <a:t> ] )}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
            </a:r>
            <a:r>
              <a:rPr lang="en-US" sz="1400" dirty="0" err="1">
                <a:solidFill>
                  <a:srgbClr val="00B050"/>
                </a:solidFill>
                <a:latin typeface="Consolas" charset="0"/>
                <a:ea typeface="Consolas" charset="0"/>
                <a:cs typeface="Consolas" charset="0"/>
              </a:rPr>
              <a:t>whereis</a:t>
            </a:r>
            <a:r>
              <a:rPr lang="en-US" sz="1400" dirty="0">
                <a:solidFill>
                  <a:srgbClr val="00B050"/>
                </a:solidFill>
                <a:latin typeface="Consolas" charset="0"/>
                <a:ea typeface="Consolas" charset="0"/>
                <a:cs typeface="Consolas" charset="0"/>
              </a:rPr>
              <a:t> ${XFF} country] is not a part of accepted countries, traffic is dropped”</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drop</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event disable all</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Consolas" charset="0"/>
                <a:ea typeface="Consolas" charset="0"/>
                <a:cs typeface="Consolas" charset="0"/>
              </a:rPr>
              <a:t>ltm</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data-group internal </a:t>
            </a:r>
            <a:r>
              <a:rPr kumimoji="0" lang="en-US" sz="1400" b="0" i="0" u="none" strike="noStrike" kern="1200" cap="none" spc="0" normalizeH="0" baseline="0" noProof="0" dirty="0" err="1">
                <a:ln>
                  <a:noFill/>
                </a:ln>
                <a:solidFill>
                  <a:srgbClr val="00B050"/>
                </a:solidFill>
                <a:effectLst/>
                <a:uLnTx/>
                <a:uFillTx/>
                <a:latin typeface="Consolas" charset="0"/>
                <a:ea typeface="Consolas" charset="0"/>
                <a:cs typeface="Consolas" charset="0"/>
              </a:rPr>
              <a:t>list_of_countries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type string</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lang="en-US" sz="1400" dirty="0">
                <a:gradFill>
                  <a:gsLst>
                    <a:gs pos="0">
                      <a:srgbClr val="000000"/>
                    </a:gs>
                    <a:gs pos="100000">
                      <a:srgbClr val="000000"/>
                    </a:gs>
                  </a:gsLst>
                  <a:lin ang="5400000" scaled="1"/>
                </a:gradFill>
                <a:latin typeface="Consolas" charset="0"/>
                <a:ea typeface="Consolas" charset="0"/>
                <a:cs typeface="Consolas" charset="0"/>
              </a:rPr>
              <a:t>records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US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CA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IN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LB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a:t>
            </a:r>
          </a:p>
        </p:txBody>
      </p:sp>
      <p:sp>
        <p:nvSpPr>
          <p:cNvPr id="9" name="Rectangle 8"/>
          <p:cNvSpPr/>
          <p:nvPr/>
        </p:nvSpPr>
        <p:spPr>
          <a:xfrm>
            <a:off x="1" y="2704698"/>
            <a:ext cx="12192000" cy="374926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15163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Geolocation</a:t>
            </a:r>
          </a:p>
        </p:txBody>
      </p:sp>
      <p:sp>
        <p:nvSpPr>
          <p:cNvPr id="10" name="Content Placeholder 2">
            <a:extLst>
              <a:ext uri="{FF2B5EF4-FFF2-40B4-BE49-F238E27FC236}">
                <a16:creationId xmlns:a16="http://schemas.microsoft.com/office/drawing/2014/main" id="{78E37824-0C6D-4F4A-8BB0-3CCEAD22DCCB}"/>
              </a:ext>
            </a:extLst>
          </p:cNvPr>
          <p:cNvSpPr txBox="1">
            <a:spLocks/>
          </p:cNvSpPr>
          <p:nvPr/>
        </p:nvSpPr>
        <p:spPr>
          <a:xfrm>
            <a:off x="379152" y="1219200"/>
            <a:ext cx="11642725" cy="1485900"/>
          </a:xfrm>
          <a:prstGeom prst="rect">
            <a:avLst/>
          </a:prstGeom>
        </p:spPr>
        <p:txBody>
          <a:bodyPr vert="horz" lIns="155448" tIns="155448" rIns="155448" bIns="155448" rtlCol="0">
            <a:normAutofit fontScale="92500" lnSpcReduction="20000"/>
          </a:bodyPr>
          <a:lst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charset="0"/>
              <a:buNone/>
            </a:pPr>
            <a:r>
              <a:rPr lang="en-US" sz="1500">
                <a:latin typeface="Consolas" charset="0"/>
                <a:ea typeface="Consolas" charset="0"/>
                <a:cs typeface="Consolas" charset="0"/>
              </a:rPr>
              <a:t>when HTTP_REQUEST {</a:t>
            </a:r>
          </a:p>
          <a:p>
            <a:pPr>
              <a:spcBef>
                <a:spcPts val="0"/>
              </a:spcBef>
              <a:buFont typeface="Arial" charset="0"/>
              <a:buNone/>
            </a:pPr>
            <a:r>
              <a:rPr lang="en-US" sz="1500">
                <a:latin typeface="Consolas" charset="0"/>
                <a:ea typeface="Consolas" charset="0"/>
                <a:cs typeface="Consolas" charset="0"/>
              </a:rPr>
              <a:t>    set XFF [getfield [lindex [HTTP::header values X-Forwarded-For] 0] ”,” 1]</a:t>
            </a:r>
          </a:p>
          <a:p>
            <a:pPr>
              <a:spcBef>
                <a:spcPts val="0"/>
              </a:spcBef>
              <a:buFont typeface="Arial" charset="0"/>
              <a:buNone/>
            </a:pPr>
            <a:r>
              <a:rPr lang="en-US" sz="1500">
                <a:latin typeface="Consolas" charset="0"/>
                <a:ea typeface="Consolas" charset="0"/>
                <a:cs typeface="Consolas" charset="0"/>
              </a:rPr>
              <a:t>    if { [whereis ${XFF} country] ne “US” } {</a:t>
            </a:r>
          </a:p>
          <a:p>
            <a:pPr>
              <a:spcBef>
                <a:spcPts val="0"/>
              </a:spcBef>
              <a:buFont typeface="Arial" charset="0"/>
              <a:buNone/>
            </a:pPr>
            <a:r>
              <a:rPr lang="en-US" sz="1500">
                <a:latin typeface="Consolas" charset="0"/>
                <a:ea typeface="Consolas" charset="0"/>
                <a:cs typeface="Consolas" charset="0"/>
              </a:rPr>
              <a:t>        drop</a:t>
            </a:r>
          </a:p>
          <a:p>
            <a:pPr>
              <a:spcBef>
                <a:spcPts val="0"/>
              </a:spcBef>
              <a:buFont typeface="Arial" charset="0"/>
              <a:buNone/>
            </a:pPr>
            <a:r>
              <a:rPr lang="en-US" sz="1500">
                <a:latin typeface="Consolas" charset="0"/>
                <a:ea typeface="Consolas" charset="0"/>
                <a:cs typeface="Consolas" charset="0"/>
              </a:rPr>
              <a:t>        event disable all</a:t>
            </a:r>
          </a:p>
          <a:p>
            <a:pPr>
              <a:spcBef>
                <a:spcPts val="0"/>
              </a:spcBef>
              <a:buFont typeface="Arial" charset="0"/>
              <a:buNone/>
            </a:pPr>
            <a:r>
              <a:rPr lang="en-US" sz="1500">
                <a:latin typeface="Consolas" charset="0"/>
                <a:ea typeface="Consolas" charset="0"/>
                <a:cs typeface="Consolas" charset="0"/>
              </a:rPr>
              <a:t>    }</a:t>
            </a:r>
          </a:p>
          <a:p>
            <a:pPr>
              <a:spcBef>
                <a:spcPts val="0"/>
              </a:spcBef>
              <a:buFont typeface="Arial" charset="0"/>
              <a:buNone/>
            </a:pPr>
            <a:r>
              <a:rPr lang="en-US" sz="1500">
                <a:latin typeface="Consolas" charset="0"/>
                <a:ea typeface="Consolas" charset="0"/>
                <a:cs typeface="Consolas" charset="0"/>
              </a:rPr>
              <a:t>}</a:t>
            </a:r>
          </a:p>
          <a:p>
            <a:pPr>
              <a:spcBef>
                <a:spcPts val="0"/>
              </a:spcBef>
              <a:buFont typeface="Arial" charset="0"/>
              <a:buNone/>
            </a:pPr>
            <a:endParaRPr lang="en-US" sz="1400" dirty="0">
              <a:latin typeface="Consolas" charset="0"/>
              <a:ea typeface="Consolas" charset="0"/>
              <a:cs typeface="Consolas" charset="0"/>
            </a:endParaRPr>
          </a:p>
        </p:txBody>
      </p:sp>
      <p:sp>
        <p:nvSpPr>
          <p:cNvPr id="11" name="Content Placeholder 2">
            <a:extLst>
              <a:ext uri="{FF2B5EF4-FFF2-40B4-BE49-F238E27FC236}">
                <a16:creationId xmlns:a16="http://schemas.microsoft.com/office/drawing/2014/main" id="{A8494DF6-AE11-A54E-B907-1795E3E3737E}"/>
              </a:ext>
            </a:extLst>
          </p:cNvPr>
          <p:cNvSpPr txBox="1">
            <a:spLocks/>
          </p:cNvSpPr>
          <p:nvPr/>
        </p:nvSpPr>
        <p:spPr>
          <a:xfrm>
            <a:off x="287076" y="2988195"/>
            <a:ext cx="11642913" cy="3672038"/>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when HTTP_REQUEST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set XFF [</a:t>
            </a:r>
            <a:r>
              <a:rPr lang="en-US" sz="1400" dirty="0" err="1">
                <a:gradFill>
                  <a:gsLst>
                    <a:gs pos="0">
                      <a:srgbClr val="000000"/>
                    </a:gs>
                    <a:gs pos="100000">
                      <a:srgbClr val="000000"/>
                    </a:gs>
                  </a:gsLst>
                  <a:lin ang="5400000" scaled="1"/>
                </a:gradFill>
                <a:latin typeface="Consolas" charset="0"/>
                <a:ea typeface="Consolas" charset="0"/>
                <a:cs typeface="Consolas" charset="0"/>
              </a:rPr>
              <a:t>getfield</a:t>
            </a: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err="1">
                <a:gradFill>
                  <a:gsLst>
                    <a:gs pos="0">
                      <a:srgbClr val="000000"/>
                    </a:gs>
                    <a:gs pos="100000">
                      <a:srgbClr val="000000"/>
                    </a:gs>
                  </a:gsLst>
                  <a:lin ang="5400000" scaled="1"/>
                </a:gradFill>
                <a:latin typeface="Consolas" charset="0"/>
                <a:ea typeface="Consolas" charset="0"/>
                <a:cs typeface="Consolas" charset="0"/>
              </a:rPr>
              <a:t>lindex</a:t>
            </a:r>
            <a:r>
              <a:rPr lang="en-US" sz="1400" dirty="0">
                <a:gradFill>
                  <a:gsLst>
                    <a:gs pos="0">
                      <a:srgbClr val="000000"/>
                    </a:gs>
                    <a:gs pos="100000">
                      <a:srgbClr val="000000"/>
                    </a:gs>
                  </a:gsLst>
                  <a:lin ang="5400000" scaled="1"/>
                </a:gradFill>
                <a:latin typeface="Consolas" charset="0"/>
                <a:ea typeface="Consolas" charset="0"/>
                <a:cs typeface="Consolas" charset="0"/>
              </a:rPr>
              <a:t> [HTTP::header values X-Forwarded-For] “,” 1]</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if { not ( [class match [</a:t>
            </a:r>
            <a:r>
              <a:rPr lang="en-US" sz="1400" dirty="0" err="1">
                <a:gradFill>
                  <a:gsLst>
                    <a:gs pos="0">
                      <a:srgbClr val="000000"/>
                    </a:gs>
                    <a:gs pos="100000">
                      <a:srgbClr val="000000"/>
                    </a:gs>
                  </a:gsLst>
                  <a:lin ang="5400000" scaled="1"/>
                </a:gradFill>
                <a:latin typeface="Consolas" charset="0"/>
                <a:ea typeface="Consolas" charset="0"/>
                <a:cs typeface="Consolas" charset="0"/>
              </a:rPr>
              <a:t>whereis</a:t>
            </a:r>
            <a:r>
              <a:rPr lang="en-US" sz="1400" dirty="0">
                <a:gradFill>
                  <a:gsLst>
                    <a:gs pos="0">
                      <a:srgbClr val="000000"/>
                    </a:gs>
                    <a:gs pos="100000">
                      <a:srgbClr val="000000"/>
                    </a:gs>
                  </a:gsLst>
                  <a:lin ang="5400000" scaled="1"/>
                </a:gradFill>
                <a:latin typeface="Consolas" charset="0"/>
                <a:ea typeface="Consolas" charset="0"/>
                <a:cs typeface="Consolas" charset="0"/>
              </a:rPr>
              <a:t> ${XFF} country] equals </a:t>
            </a:r>
            <a:r>
              <a:rPr lang="en-US" sz="1400" dirty="0" err="1">
                <a:solidFill>
                  <a:srgbClr val="00B050"/>
                </a:solidFill>
                <a:latin typeface="Consolas" charset="0"/>
                <a:ea typeface="Consolas" charset="0"/>
                <a:cs typeface="Consolas" charset="0"/>
              </a:rPr>
              <a:t>list_of_countries</a:t>
            </a:r>
            <a:r>
              <a:rPr lang="en-US" sz="1400" dirty="0">
                <a:gradFill>
                  <a:gsLst>
                    <a:gs pos="0">
                      <a:srgbClr val="000000"/>
                    </a:gs>
                    <a:gs pos="100000">
                      <a:srgbClr val="000000"/>
                    </a:gs>
                  </a:gsLst>
                  <a:lin ang="5400000" scaled="1"/>
                </a:gradFill>
                <a:latin typeface="Consolas" charset="0"/>
                <a:ea typeface="Consolas" charset="0"/>
                <a:cs typeface="Consolas" charset="0"/>
              </a:rPr>
              <a:t> ] )}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
            </a:r>
            <a:r>
              <a:rPr lang="en-US" sz="1400" dirty="0" err="1">
                <a:solidFill>
                  <a:srgbClr val="00B050"/>
                </a:solidFill>
                <a:latin typeface="Consolas" charset="0"/>
                <a:ea typeface="Consolas" charset="0"/>
                <a:cs typeface="Consolas" charset="0"/>
              </a:rPr>
              <a:t>whereis</a:t>
            </a:r>
            <a:r>
              <a:rPr lang="en-US" sz="1400" dirty="0">
                <a:solidFill>
                  <a:srgbClr val="00B050"/>
                </a:solidFill>
                <a:latin typeface="Consolas" charset="0"/>
                <a:ea typeface="Consolas" charset="0"/>
                <a:cs typeface="Consolas" charset="0"/>
              </a:rPr>
              <a:t> ${XFF} country] is not a part of accepted countries, traffic is dropped”</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drop</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event disable all</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Consolas" charset="0"/>
                <a:ea typeface="Consolas" charset="0"/>
                <a:cs typeface="Consolas" charset="0"/>
              </a:rPr>
              <a:t>ltm</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data-group internal </a:t>
            </a:r>
            <a:r>
              <a:rPr kumimoji="0" lang="en-US" sz="1400" b="0" i="0" u="none" strike="noStrike" kern="1200" cap="none" spc="0" normalizeH="0" baseline="0" noProof="0" dirty="0" err="1">
                <a:ln>
                  <a:noFill/>
                </a:ln>
                <a:solidFill>
                  <a:srgbClr val="00B050"/>
                </a:solidFill>
                <a:effectLst/>
                <a:uLnTx/>
                <a:uFillTx/>
                <a:latin typeface="Consolas" charset="0"/>
                <a:ea typeface="Consolas" charset="0"/>
                <a:cs typeface="Consolas" charset="0"/>
              </a:rPr>
              <a:t>list_of_countries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type string</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lang="en-US" sz="1400" dirty="0">
                <a:gradFill>
                  <a:gsLst>
                    <a:gs pos="0">
                      <a:srgbClr val="000000"/>
                    </a:gs>
                    <a:gs pos="100000">
                      <a:srgbClr val="000000"/>
                    </a:gs>
                  </a:gsLst>
                  <a:lin ang="5400000" scaled="1"/>
                </a:gradFill>
                <a:latin typeface="Consolas" charset="0"/>
                <a:ea typeface="Consolas" charset="0"/>
                <a:cs typeface="Consolas" charset="0"/>
              </a:rPr>
              <a:t>records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US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CA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IN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LB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a:t>
            </a:r>
          </a:p>
        </p:txBody>
      </p:sp>
      <p:sp>
        <p:nvSpPr>
          <p:cNvPr id="9" name="Rectangle 8"/>
          <p:cNvSpPr/>
          <p:nvPr/>
        </p:nvSpPr>
        <p:spPr>
          <a:xfrm>
            <a:off x="1" y="1209626"/>
            <a:ext cx="12192000" cy="179345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96179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L7DoS and BOTDEFENSE</a:t>
            </a:r>
          </a:p>
        </p:txBody>
      </p:sp>
      <p:sp>
        <p:nvSpPr>
          <p:cNvPr id="3" name="Content Placeholder 2"/>
          <p:cNvSpPr>
            <a:spLocks noGrp="1"/>
          </p:cNvSpPr>
          <p:nvPr>
            <p:ph idx="4294967295"/>
          </p:nvPr>
        </p:nvSpPr>
        <p:spPr>
          <a:xfrm>
            <a:off x="304800" y="1312189"/>
            <a:ext cx="11642725" cy="2686374"/>
          </a:xfrm>
        </p:spPr>
        <p:txBody>
          <a:bodyPr>
            <a:normAutofit lnSpcReduction="10000"/>
          </a:bodyPr>
          <a:lstStyle/>
          <a:p>
            <a:pPr>
              <a:buNone/>
            </a:pPr>
            <a:r>
              <a:rPr lang="en-US" sz="1400" dirty="0">
                <a:latin typeface="Consolas" panose="020B0609020204030204" pitchFamily="49" charset="0"/>
                <a:cs typeface="Consolas" panose="020B0609020204030204" pitchFamily="49" charset="0"/>
              </a:rPr>
              <a:t>when BOTDEFENSE_ACTION {</a:t>
            </a:r>
          </a:p>
          <a:p>
            <a:pPr>
              <a:buNone/>
            </a:pPr>
            <a:r>
              <a:rPr lang="en-US" sz="1400" dirty="0">
                <a:solidFill>
                  <a:srgbClr val="00B050"/>
                </a:solidFill>
                <a:latin typeface="Consolas" panose="020B0609020204030204" pitchFamily="49" charset="0"/>
                <a:cs typeface="Consolas" panose="020B0609020204030204" pitchFamily="49" charset="0"/>
              </a:rPr>
              <a:t># triggered immediately prior to </a:t>
            </a:r>
            <a:r>
              <a:rPr lang="en-US" sz="1400" dirty="0" err="1">
                <a:solidFill>
                  <a:srgbClr val="00B050"/>
                </a:solidFill>
                <a:latin typeface="Consolas" panose="020B0609020204030204" pitchFamily="49" charset="0"/>
                <a:cs typeface="Consolas" panose="020B0609020204030204" pitchFamily="49" charset="0"/>
              </a:rPr>
              <a:t>botdefense</a:t>
            </a:r>
            <a:r>
              <a:rPr lang="en-US" sz="1400" dirty="0">
                <a:solidFill>
                  <a:srgbClr val="00B050"/>
                </a:solidFill>
                <a:latin typeface="Consolas" panose="020B0609020204030204" pitchFamily="49" charset="0"/>
                <a:cs typeface="Consolas" panose="020B0609020204030204" pitchFamily="49" charset="0"/>
              </a:rPr>
              <a:t> feature taking an action</a:t>
            </a:r>
            <a:endParaRPr lang="en-US" sz="1400" dirty="0">
              <a:latin typeface="Consolas" panose="020B0609020204030204" pitchFamily="49" charset="0"/>
              <a:cs typeface="Consolas" panose="020B0609020204030204" pitchFamily="49" charset="0"/>
            </a:endParaRPr>
          </a:p>
          <a:p>
            <a:pPr>
              <a:buNone/>
            </a:pPr>
            <a:r>
              <a:rPr lang="en-US" sz="1400" dirty="0">
                <a:latin typeface="Consolas" panose="020B0609020204030204" pitchFamily="49" charset="0"/>
                <a:cs typeface="Consolas" panose="020B0609020204030204" pitchFamily="49" charset="0"/>
              </a:rPr>
              <a:t>   log local0. " Geolocation Country: [</a:t>
            </a:r>
            <a:r>
              <a:rPr lang="en-US" sz="1400" dirty="0" err="1">
                <a:latin typeface="Consolas" panose="020B0609020204030204" pitchFamily="49" charset="0"/>
                <a:cs typeface="Consolas" panose="020B0609020204030204" pitchFamily="49" charset="0"/>
              </a:rPr>
              <a:t>whereis</a:t>
            </a:r>
            <a:r>
              <a:rPr lang="en-US" sz="1400" dirty="0">
                <a:latin typeface="Consolas" panose="020B0609020204030204" pitchFamily="49" charset="0"/>
                <a:cs typeface="Consolas" panose="020B0609020204030204" pitchFamily="49" charset="0"/>
              </a:rPr>
              <a:t> $XFF country] "</a:t>
            </a:r>
          </a:p>
          <a:p>
            <a:pPr>
              <a:buNone/>
            </a:pPr>
            <a:r>
              <a:rPr lang="en-US" sz="1400" dirty="0">
                <a:latin typeface="Consolas" panose="020B0609020204030204" pitchFamily="49" charset="0"/>
                <a:cs typeface="Consolas" panose="020B0609020204030204" pitchFamily="49" charset="0"/>
              </a:rPr>
              <a:t>   log local0. " Bot Defense Status: [BOTDEFENSE::reason] "</a:t>
            </a:r>
          </a:p>
          <a:p>
            <a:pPr>
              <a:buNone/>
            </a:pPr>
            <a:r>
              <a:rPr lang="en-US" sz="1400" dirty="0">
                <a:latin typeface="Consolas" panose="020B0609020204030204" pitchFamily="49" charset="0"/>
                <a:cs typeface="Consolas" panose="020B0609020204030204" pitchFamily="49" charset="0"/>
              </a:rPr>
              <a:t>   log local0. " Bot Defense Action: [BOTDEFENSE::action] ”</a:t>
            </a:r>
          </a:p>
          <a:p>
            <a:pPr>
              <a:buNone/>
            </a:pPr>
            <a:r>
              <a:rPr lang="en-US" sz="1400" dirty="0">
                <a:latin typeface="Consolas" panose="020B0609020204030204" pitchFamily="49" charset="0"/>
                <a:cs typeface="Consolas" panose="020B0609020204030204" pitchFamily="49" charset="0"/>
              </a:rPr>
              <a:t>   log local0. ” Bot Defense Bot Sig: [BOTDEFENSE::</a:t>
            </a:r>
            <a:r>
              <a:rPr lang="en-US" sz="1400" dirty="0" err="1">
                <a:latin typeface="Consolas" panose="020B0609020204030204" pitchFamily="49" charset="0"/>
                <a:cs typeface="Consolas" panose="020B0609020204030204" pitchFamily="49" charset="0"/>
              </a:rPr>
              <a:t>bot_signature</a:t>
            </a:r>
            <a:r>
              <a:rPr lang="en-US" sz="1400" dirty="0">
                <a:latin typeface="Consolas" panose="020B0609020204030204" pitchFamily="49" charset="0"/>
                <a:cs typeface="Consolas" panose="020B0609020204030204" pitchFamily="49" charset="0"/>
              </a:rPr>
              <a:t>] “</a:t>
            </a:r>
          </a:p>
          <a:p>
            <a:pPr>
              <a:buNone/>
            </a:pPr>
            <a:r>
              <a:rPr lang="en-US" sz="1400" dirty="0">
                <a:latin typeface="Consolas" panose="020B0609020204030204" pitchFamily="49" charset="0"/>
                <a:cs typeface="Consolas" panose="020B0609020204030204" pitchFamily="49" charset="0"/>
              </a:rPr>
              <a:t>   log local0. “ Bot Defense Device ID: [BOTDEFENSE::</a:t>
            </a:r>
            <a:r>
              <a:rPr lang="en-US" sz="1400" dirty="0" err="1">
                <a:latin typeface="Consolas" panose="020B0609020204030204" pitchFamily="49" charset="0"/>
                <a:cs typeface="Consolas" panose="020B0609020204030204" pitchFamily="49" charset="0"/>
              </a:rPr>
              <a:t>device_id</a:t>
            </a:r>
            <a:r>
              <a:rPr lang="en-US" sz="1400" dirty="0">
                <a:latin typeface="Consolas" panose="020B0609020204030204" pitchFamily="49" charset="0"/>
                <a:cs typeface="Consolas" panose="020B0609020204030204" pitchFamily="49" charset="0"/>
              </a:rPr>
              <a:t>] “</a:t>
            </a:r>
          </a:p>
          <a:p>
            <a:pPr>
              <a:buNone/>
            </a:pPr>
            <a:r>
              <a:rPr lang="en-US" sz="1400" dirty="0">
                <a:latin typeface="Consolas" panose="020B0609020204030204" pitchFamily="49" charset="0"/>
                <a:cs typeface="Consolas" panose="020B0609020204030204" pitchFamily="49" charset="0"/>
              </a:rPr>
              <a:t>}</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p:txBody>
      </p:sp>
      <p:sp>
        <p:nvSpPr>
          <p:cNvPr id="7" name="Content Placeholder 2"/>
          <p:cNvSpPr txBox="1">
            <a:spLocks/>
          </p:cNvSpPr>
          <p:nvPr/>
        </p:nvSpPr>
        <p:spPr>
          <a:xfrm>
            <a:off x="304800" y="4021784"/>
            <a:ext cx="11642913" cy="1946942"/>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[BOTDEFENSE::action ] – allows for set or override of action, sample options include: allow,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browser_challenge</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tcp_rst,redirect_with_cookie</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custom_response</a:t>
            </a:r>
            <a:r>
              <a:rPr lang="en-US" sz="1400" dirty="0">
                <a:gradFill>
                  <a:gsLst>
                    <a:gs pos="0">
                      <a:srgbClr val="000000"/>
                    </a:gs>
                    <a:gs pos="100000">
                      <a:srgbClr val="000000"/>
                    </a:gs>
                  </a:gsLst>
                  <a:lin ang="5400000" scaled="1"/>
                </a:gradFill>
              </a:rPr>
              <a: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BOTDEFENSE::enable – enables processing and blocking of the request by Bot Defense</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sz="1400" dirty="0">
                <a:gradFill>
                  <a:gsLst>
                    <a:gs pos="0">
                      <a:srgbClr val="000000"/>
                    </a:gs>
                    <a:gs pos="100000">
                      <a:srgbClr val="000000"/>
                    </a:gs>
                  </a:gsLst>
                  <a:lin ang="5400000" scaled="1"/>
                </a:gradFill>
              </a:rPr>
              <a:t>BOTDEFENSE::disable – disables processing and blocking of the request by Bot Defense</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previous_action</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 returns action taken by previous request, applicable if current request is a follow-up to challenge</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support_id</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  returns the support ID of the request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p:txBody>
      </p:sp>
    </p:spTree>
    <p:extLst>
      <p:ext uri="{BB962C8B-B14F-4D97-AF65-F5344CB8AC3E}">
        <p14:creationId xmlns:p14="http://schemas.microsoft.com/office/powerpoint/2010/main" val="2971920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B76A-2A83-444E-9D32-9C427590C34F}"/>
              </a:ext>
            </a:extLst>
          </p:cNvPr>
          <p:cNvSpPr>
            <a:spLocks noGrp="1"/>
          </p:cNvSpPr>
          <p:nvPr>
            <p:ph type="title"/>
          </p:nvPr>
        </p:nvSpPr>
        <p:spPr>
          <a:xfrm>
            <a:off x="304800" y="304801"/>
            <a:ext cx="11582400" cy="1144929"/>
          </a:xfrm>
        </p:spPr>
        <p:txBody>
          <a:bodyPr/>
          <a:lstStyle/>
          <a:p>
            <a:r>
              <a:rPr lang="en-US" dirty="0"/>
              <a:t>Geolocation + L7DoS</a:t>
            </a:r>
            <a:br>
              <a:rPr lang="en-US" dirty="0"/>
            </a:br>
            <a:r>
              <a:rPr lang="en-US" sz="2000" dirty="0">
                <a:solidFill>
                  <a:srgbClr val="E4002B"/>
                </a:solidFill>
              </a:rPr>
              <a:t>Combining Context</a:t>
            </a:r>
          </a:p>
        </p:txBody>
      </p:sp>
      <p:sp>
        <p:nvSpPr>
          <p:cNvPr id="5" name="Rectangle 4">
            <a:extLst>
              <a:ext uri="{FF2B5EF4-FFF2-40B4-BE49-F238E27FC236}">
                <a16:creationId xmlns:a16="http://schemas.microsoft.com/office/drawing/2014/main" id="{DB8D98A0-DBA8-5442-8A28-F038903777C2}"/>
              </a:ext>
            </a:extLst>
          </p:cNvPr>
          <p:cNvSpPr/>
          <p:nvPr/>
        </p:nvSpPr>
        <p:spPr>
          <a:xfrm>
            <a:off x="412471" y="1811772"/>
            <a:ext cx="8686800" cy="1815882"/>
          </a:xfrm>
          <a:prstGeom prst="rect">
            <a:avLst/>
          </a:prstGeom>
        </p:spPr>
        <p:txBody>
          <a:bodyPr wrap="square">
            <a:spAutoFit/>
          </a:bodyPr>
          <a:lstStyle/>
          <a:p>
            <a:r>
              <a:rPr lang="en-US" sz="1400" b="1" dirty="0">
                <a:solidFill>
                  <a:schemeClr val="tx2"/>
                </a:solidFill>
                <a:latin typeface="Consolas" panose="020B0609020204030204" pitchFamily="49" charset="0"/>
                <a:cs typeface="Consolas" panose="020B0609020204030204" pitchFamily="49" charset="0"/>
              </a:rPr>
              <a:t>When HTTP_REQUEST {</a:t>
            </a:r>
          </a:p>
          <a:p>
            <a:r>
              <a:rPr lang="en-US" sz="1400" b="1" dirty="0">
                <a:solidFill>
                  <a:schemeClr val="tx2"/>
                </a:solidFill>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Checks value of inbound XFF against geolocation database, then take action</a:t>
            </a:r>
            <a:endParaRPr lang="en-US" sz="1400" b="1" dirty="0">
              <a:solidFill>
                <a:schemeClr val="tx2"/>
              </a:solidFill>
              <a:latin typeface="Consolas" panose="020B0609020204030204" pitchFamily="49" charset="0"/>
              <a:cs typeface="Consolas" panose="020B0609020204030204" pitchFamily="49" charset="0"/>
            </a:endParaRPr>
          </a:p>
          <a:p>
            <a:r>
              <a:rPr lang="en-US" sz="1400" b="1" dirty="0">
                <a:solidFill>
                  <a:schemeClr val="tx2"/>
                </a:solidFill>
                <a:latin typeface="Consolas" panose="020B0609020204030204" pitchFamily="49" charset="0"/>
                <a:cs typeface="Consolas" panose="020B0609020204030204" pitchFamily="49" charset="0"/>
              </a:rPr>
              <a:t>   if {!([</a:t>
            </a:r>
            <a:r>
              <a:rPr lang="en-US" sz="1400" b="1" dirty="0" err="1">
                <a:solidFill>
                  <a:schemeClr val="tx2"/>
                </a:solidFill>
                <a:latin typeface="Consolas" panose="020B0609020204030204" pitchFamily="49" charset="0"/>
                <a:cs typeface="Consolas" panose="020B0609020204030204" pitchFamily="49" charset="0"/>
              </a:rPr>
              <a:t>whereis</a:t>
            </a:r>
            <a:r>
              <a:rPr lang="en-US" sz="1400" b="1" dirty="0">
                <a:solidFill>
                  <a:schemeClr val="tx2"/>
                </a:solidFill>
                <a:latin typeface="Consolas" panose="020B0609020204030204" pitchFamily="49" charset="0"/>
                <a:cs typeface="Consolas" panose="020B0609020204030204" pitchFamily="49" charset="0"/>
              </a:rPr>
              <a:t> $XFF country] equals "RU")} {</a:t>
            </a:r>
          </a:p>
          <a:p>
            <a:r>
              <a:rPr lang="en-US" sz="1400" b="1" dirty="0">
                <a:solidFill>
                  <a:schemeClr val="tx2"/>
                </a:solidFill>
                <a:latin typeface="Consolas" panose="020B0609020204030204" pitchFamily="49" charset="0"/>
                <a:cs typeface="Consolas" panose="020B0609020204030204" pitchFamily="49" charset="0"/>
              </a:rPr>
              <a:t>      log local0. "De-activating PBD: Not Russia source"</a:t>
            </a:r>
          </a:p>
          <a:p>
            <a:r>
              <a:rPr lang="en-US" sz="1400" b="1" dirty="0">
                <a:solidFill>
                  <a:schemeClr val="tx2"/>
                </a:solidFill>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disables BOTDEFENSE for all bot requests originating from Russia</a:t>
            </a:r>
            <a:endParaRPr lang="en-US" sz="1400" b="1" dirty="0">
              <a:solidFill>
                <a:schemeClr val="tx2"/>
              </a:solidFill>
              <a:latin typeface="Consolas" panose="020B0609020204030204" pitchFamily="49" charset="0"/>
              <a:cs typeface="Consolas" panose="020B0609020204030204" pitchFamily="49" charset="0"/>
            </a:endParaRPr>
          </a:p>
          <a:p>
            <a:r>
              <a:rPr lang="en-US" sz="1400" b="1" dirty="0">
                <a:solidFill>
                  <a:schemeClr val="tx2"/>
                </a:solidFill>
                <a:latin typeface="Consolas" panose="020B0609020204030204" pitchFamily="49" charset="0"/>
                <a:cs typeface="Consolas" panose="020B0609020204030204" pitchFamily="49" charset="0"/>
              </a:rPr>
              <a:t>      BOTDEFENSE::disable</a:t>
            </a:r>
          </a:p>
          <a:p>
            <a:r>
              <a:rPr lang="en-US" sz="1400" b="1" dirty="0">
                <a:solidFill>
                  <a:schemeClr val="tx2"/>
                </a:solidFill>
                <a:latin typeface="Consolas" panose="020B0609020204030204" pitchFamily="49" charset="0"/>
                <a:cs typeface="Consolas" panose="020B0609020204030204" pitchFamily="49" charset="0"/>
              </a:rPr>
              <a:t>   }</a:t>
            </a:r>
          </a:p>
          <a:p>
            <a:r>
              <a:rPr lang="en-US" sz="1400" b="1" dirty="0">
                <a:solidFill>
                  <a:schemeClr val="tx2"/>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205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Client Certificate Inspection</a:t>
            </a:r>
          </a:p>
        </p:txBody>
      </p:sp>
    </p:spTree>
    <p:extLst>
      <p:ext uri="{BB962C8B-B14F-4D97-AF65-F5344CB8AC3E}">
        <p14:creationId xmlns:p14="http://schemas.microsoft.com/office/powerpoint/2010/main" val="935082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Certificate Inspection</a:t>
            </a: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static::debug 1</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CLIENTSSL_CLIENTCERT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Example Subject DN:  /C=AU/ST=NSW/L=Syd/O=Your Organization/OU=Your OU/CN=John Smith</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[X509::subject [SSL::cert 0]]</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if {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 "" } {</a:t>
            </a:r>
          </a:p>
          <a:p>
            <a:pPr>
              <a:spcBef>
                <a:spcPts val="0"/>
              </a:spcBef>
              <a:buNone/>
            </a:pPr>
            <a:r>
              <a:rPr lang="en-US" sz="1400" dirty="0">
                <a:solidFill>
                  <a:srgbClr val="00B050"/>
                </a:solidFill>
                <a:latin typeface="Consolas" charset="0"/>
                <a:ea typeface="Consolas" charset="0"/>
                <a:cs typeface="Consolas" charset="0"/>
              </a:rPr>
              <a:t>        if { $static::debug }{ log "Client Certificate received: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starts_with</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"CN=Whitfield </a:t>
            </a:r>
            <a:r>
              <a:rPr lang="en-US" sz="1400" dirty="0" err="1">
                <a:latin typeface="Consolas" charset="0"/>
                <a:ea typeface="Consolas" charset="0"/>
                <a:cs typeface="Consolas" charset="0"/>
              </a:rPr>
              <a:t>Diffe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whitfielddiffe</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r>
              <a:rPr lang="en-US" sz="1400" dirty="0" err="1">
                <a:latin typeface="Consolas" charset="0"/>
                <a:ea typeface="Consolas" charset="0"/>
                <a:cs typeface="Consolas" charset="0"/>
              </a:rPr>
              <a:t>elseif</a:t>
            </a:r>
            <a:r>
              <a:rPr lang="en-US" sz="1400" dirty="0">
                <a:latin typeface="Consolas" charset="0"/>
                <a:ea typeface="Consolas" charset="0"/>
                <a:cs typeface="Consolas" charset="0"/>
              </a:rPr>
              <a:t>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“CN=Martin Hellman”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martinhellman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reject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2257918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static::debug 1</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CLIENTSSL_CLIENTCERT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Example Subject DN:  /C=AU/ST=NSW/L=Syd/O=Your </a:t>
            </a:r>
            <a:r>
              <a:rPr lang="en-US" sz="1400" dirty="0" err="1">
                <a:solidFill>
                  <a:srgbClr val="00B050"/>
                </a:solidFill>
                <a:latin typeface="Consolas" charset="0"/>
                <a:ea typeface="Consolas" charset="0"/>
                <a:cs typeface="Consolas" charset="0"/>
              </a:rPr>
              <a:t>Organisation</a:t>
            </a:r>
            <a:r>
              <a:rPr lang="en-US" sz="1400" dirty="0">
                <a:solidFill>
                  <a:srgbClr val="00B050"/>
                </a:solidFill>
                <a:latin typeface="Consolas" charset="0"/>
                <a:ea typeface="Consolas" charset="0"/>
                <a:cs typeface="Consolas" charset="0"/>
              </a:rPr>
              <a:t>/OU=Your OU/CN=John Smith</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[X509::subject [SSL::cert 0]]</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if {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 "" } {</a:t>
            </a:r>
          </a:p>
          <a:p>
            <a:pPr>
              <a:spcBef>
                <a:spcPts val="0"/>
              </a:spcBef>
              <a:buNone/>
            </a:pPr>
            <a:r>
              <a:rPr lang="en-US" sz="1400" dirty="0">
                <a:solidFill>
                  <a:srgbClr val="00B050"/>
                </a:solidFill>
                <a:latin typeface="Consolas" charset="0"/>
                <a:ea typeface="Consolas" charset="0"/>
                <a:cs typeface="Consolas" charset="0"/>
              </a:rPr>
              <a:t>        if { $static::debug }{ log "Client Certificate received: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starts_with</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"CN=Whitfield </a:t>
            </a:r>
            <a:r>
              <a:rPr lang="en-US" sz="1400" dirty="0" err="1">
                <a:latin typeface="Consolas" charset="0"/>
                <a:ea typeface="Consolas" charset="0"/>
                <a:cs typeface="Consolas" charset="0"/>
              </a:rPr>
              <a:t>Diffe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whitfielddiffe</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r>
              <a:rPr lang="en-US" sz="1400" dirty="0" err="1">
                <a:latin typeface="Consolas" charset="0"/>
                <a:ea typeface="Consolas" charset="0"/>
                <a:cs typeface="Consolas" charset="0"/>
              </a:rPr>
              <a:t>elseif</a:t>
            </a:r>
            <a:r>
              <a:rPr lang="en-US" sz="1400" dirty="0">
                <a:latin typeface="Consolas" charset="0"/>
                <a:ea typeface="Consolas" charset="0"/>
                <a:cs typeface="Consolas" charset="0"/>
              </a:rPr>
              <a:t>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“CN=Martin Hellman”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martinhellman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reject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7" name="Rectangle 6"/>
          <p:cNvSpPr/>
          <p:nvPr/>
        </p:nvSpPr>
        <p:spPr>
          <a:xfrm>
            <a:off x="1" y="3117475"/>
            <a:ext cx="12192000" cy="307059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Client Certificate Inspection</a:t>
            </a:r>
          </a:p>
        </p:txBody>
      </p:sp>
      <p:sp>
        <p:nvSpPr>
          <p:cNvPr id="6" name="Rectangle 5"/>
          <p:cNvSpPr/>
          <p:nvPr/>
        </p:nvSpPr>
        <p:spPr>
          <a:xfrm>
            <a:off x="1" y="1976718"/>
            <a:ext cx="12192000" cy="5580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650947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3895310" y="1677171"/>
            <a:ext cx="7610052" cy="3387199"/>
          </a:xfrm>
          <a:prstGeom prst="rect">
            <a:avLst/>
          </a:prstGeom>
        </p:spPr>
        <p:txBody>
          <a:bodyPr vert="horz" lIns="155448" tIns="155448" rIns="155448" bIns="155448" rtlCol="0" anchor="t" anchorCtr="0">
            <a:normAutofit fontScale="85000" lnSpcReduction="10000"/>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lvl="0" algn="just">
              <a:lnSpc>
                <a:spcPct val="150000"/>
              </a:lnSpc>
              <a:defRPr/>
            </a:pPr>
            <a:r>
              <a:rPr lang="en-US" sz="2400" i="1" dirty="0">
                <a:solidFill>
                  <a:schemeClr val="tx1"/>
                </a:solidFill>
              </a:rPr>
              <a:t>“A significantly large number of security teams are performing little in the way of formal application protection tools/techniques.</a:t>
            </a:r>
          </a:p>
          <a:p>
            <a:pPr lvl="0" algn="just">
              <a:lnSpc>
                <a:spcPct val="150000"/>
              </a:lnSpc>
              <a:defRPr/>
            </a:pPr>
            <a:endParaRPr lang="en-US" sz="800" i="1" dirty="0">
              <a:solidFill>
                <a:schemeClr val="tx1"/>
              </a:solidFill>
            </a:endParaRPr>
          </a:p>
          <a:p>
            <a:pPr lvl="0" algn="just">
              <a:lnSpc>
                <a:spcPct val="150000"/>
              </a:lnSpc>
              <a:defRPr/>
            </a:pPr>
            <a:r>
              <a:rPr lang="en-US" sz="2400" i="1" dirty="0">
                <a:solidFill>
                  <a:schemeClr val="tx1"/>
                </a:solidFill>
              </a:rPr>
              <a:t>In surveys performed for the latest F5labs Application Protection Report, only 36% of respondents say they implement application hardening practices before deploying an application ‘most of the time’.”</a:t>
            </a:r>
          </a:p>
        </p:txBody>
      </p:sp>
      <p:pic>
        <p:nvPicPr>
          <p:cNvPr id="5" name="Picture 4"/>
          <p:cNvPicPr>
            <a:picLocks noChangeAspect="1"/>
          </p:cNvPicPr>
          <p:nvPr/>
        </p:nvPicPr>
        <p:blipFill>
          <a:blip r:embed="rId2"/>
          <a:stretch>
            <a:fillRect/>
          </a:stretch>
        </p:blipFill>
        <p:spPr>
          <a:xfrm>
            <a:off x="365579" y="2239559"/>
            <a:ext cx="3187700" cy="3713671"/>
          </a:xfrm>
          <a:prstGeom prst="rect">
            <a:avLst/>
          </a:prstGeom>
        </p:spPr>
      </p:pic>
      <p:sp>
        <p:nvSpPr>
          <p:cNvPr id="6" name="TextBox 5">
            <a:extLst>
              <a:ext uri="{FF2B5EF4-FFF2-40B4-BE49-F238E27FC236}">
                <a16:creationId xmlns:a16="http://schemas.microsoft.com/office/drawing/2014/main" id="{C596CA65-4105-9344-BEC6-9527C9BAFE95}"/>
              </a:ext>
            </a:extLst>
          </p:cNvPr>
          <p:cNvSpPr txBox="1"/>
          <p:nvPr/>
        </p:nvSpPr>
        <p:spPr>
          <a:xfrm>
            <a:off x="9949194" y="4327508"/>
            <a:ext cx="1155560" cy="560153"/>
          </a:xfrm>
          <a:prstGeom prst="rect">
            <a:avLst/>
          </a:prstGeom>
          <a:noFill/>
        </p:spPr>
        <p:txBody>
          <a:bodyPr wrap="square" lIns="155448" tIns="155448" rIns="155448" bIns="155448" rtlCol="0">
            <a:spAutoFit/>
          </a:bodyPr>
          <a:lstStyle/>
          <a:p>
            <a:r>
              <a:rPr lang="en-US" sz="1600" dirty="0">
                <a:solidFill>
                  <a:srgbClr val="E4002B"/>
                </a:solidFill>
                <a:latin typeface="Arial" panose="020B0604020202020204" pitchFamily="34" charset="0"/>
                <a:cs typeface="Arial" panose="020B0604020202020204" pitchFamily="34" charset="0"/>
              </a:rPr>
              <a:t>- F5Labs</a:t>
            </a:r>
          </a:p>
        </p:txBody>
      </p:sp>
    </p:spTree>
    <p:extLst>
      <p:ext uri="{BB962C8B-B14F-4D97-AF65-F5344CB8AC3E}">
        <p14:creationId xmlns:p14="http://schemas.microsoft.com/office/powerpoint/2010/main" val="377997425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Certificate Inspection</a:t>
            </a: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static::debug 1</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CLIENTSSL_CLIENTCERT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Example Subject DN:  /C=AU/ST=NSW/L=Syd/O=Your Organization/OU=Your OU/CN=John Smith</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[X509::subject [SSL::cert 0]]</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if {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 "" } {</a:t>
            </a:r>
          </a:p>
          <a:p>
            <a:pPr>
              <a:spcBef>
                <a:spcPts val="0"/>
              </a:spcBef>
              <a:buNone/>
            </a:pPr>
            <a:r>
              <a:rPr lang="en-US" sz="1400" dirty="0">
                <a:solidFill>
                  <a:srgbClr val="00B050"/>
                </a:solidFill>
                <a:latin typeface="Consolas" charset="0"/>
                <a:ea typeface="Consolas" charset="0"/>
                <a:cs typeface="Consolas" charset="0"/>
              </a:rPr>
              <a:t>        if { $static::debug }{ log "Client Certificate received: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starts_with</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"CN=Whitfield </a:t>
            </a:r>
            <a:r>
              <a:rPr lang="en-US" sz="1400" dirty="0" err="1">
                <a:latin typeface="Consolas" charset="0"/>
                <a:ea typeface="Consolas" charset="0"/>
                <a:cs typeface="Consolas" charset="0"/>
              </a:rPr>
              <a:t>Diffe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whitfielddiffe</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r>
              <a:rPr lang="en-US" sz="1400" dirty="0" err="1">
                <a:latin typeface="Consolas" charset="0"/>
                <a:ea typeface="Consolas" charset="0"/>
                <a:cs typeface="Consolas" charset="0"/>
              </a:rPr>
              <a:t>elseif</a:t>
            </a:r>
            <a:r>
              <a:rPr lang="en-US" sz="1400" dirty="0">
                <a:latin typeface="Consolas" charset="0"/>
                <a:ea typeface="Consolas" charset="0"/>
                <a:cs typeface="Consolas" charset="0"/>
              </a:rPr>
              <a:t>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“CN=Martin Hellman”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martinhellman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reject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9" name="Freeform 24"/>
          <p:cNvSpPr>
            <a:spLocks noEditPoints="1"/>
          </p:cNvSpPr>
          <p:nvPr/>
        </p:nvSpPr>
        <p:spPr bwMode="auto">
          <a:xfrm>
            <a:off x="8795664" y="4428462"/>
            <a:ext cx="1252740" cy="370417"/>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nvGrpSpPr>
          <p:cNvPr id="11" name="Group 10"/>
          <p:cNvGrpSpPr/>
          <p:nvPr/>
        </p:nvGrpSpPr>
        <p:grpSpPr>
          <a:xfrm>
            <a:off x="7106718" y="4323928"/>
            <a:ext cx="1140110" cy="872904"/>
            <a:chOff x="1929081" y="3754437"/>
            <a:chExt cx="855305" cy="654677"/>
          </a:xfrm>
          <a:effectLst>
            <a:outerShdw blurRad="50800" dist="38100" dir="2700000" algn="tl" rotWithShape="0">
              <a:prstClr val="black">
                <a:alpha val="40000"/>
              </a:prstClr>
            </a:outerShdw>
          </a:effectLst>
        </p:grpSpPr>
        <p:grpSp>
          <p:nvGrpSpPr>
            <p:cNvPr id="12" name="Group 11"/>
            <p:cNvGrpSpPr/>
            <p:nvPr/>
          </p:nvGrpSpPr>
          <p:grpSpPr>
            <a:xfrm>
              <a:off x="2116155" y="3754437"/>
              <a:ext cx="481013" cy="479425"/>
              <a:chOff x="523875" y="3754437"/>
              <a:chExt cx="481013" cy="479425"/>
            </a:xfrm>
          </p:grpSpPr>
          <p:sp>
            <p:nvSpPr>
              <p:cNvPr id="14" name="Freeform 28"/>
              <p:cNvSpPr>
                <a:spLocks noEditPoints="1"/>
              </p:cNvSpPr>
              <p:nvPr/>
            </p:nvSpPr>
            <p:spPr bwMode="auto">
              <a:xfrm>
                <a:off x="523875" y="3754437"/>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5"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3" name="TextBox 12"/>
            <p:cNvSpPr txBox="1"/>
            <p:nvPr/>
          </p:nvSpPr>
          <p:spPr>
            <a:xfrm>
              <a:off x="1929081" y="4225603"/>
              <a:ext cx="855305" cy="18351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D4F53"/>
                  </a:solidFill>
                  <a:effectLst/>
                  <a:uLnTx/>
                  <a:uFillTx/>
                  <a:latin typeface="Arial" panose="020B0604020202020204" pitchFamily="34" charset="0"/>
                  <a:ea typeface="+mn-ea"/>
                  <a:cs typeface="Arial" panose="020B0604020202020204" pitchFamily="34" charset="0"/>
                </a:rPr>
                <a:t>John Smith</a:t>
              </a: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grpSp>
        <p:nvGrpSpPr>
          <p:cNvPr id="16" name="Group 15"/>
          <p:cNvGrpSpPr/>
          <p:nvPr/>
        </p:nvGrpSpPr>
        <p:grpSpPr>
          <a:xfrm>
            <a:off x="10732185" y="3157562"/>
            <a:ext cx="1140110" cy="904864"/>
            <a:chOff x="6815626" y="1392767"/>
            <a:chExt cx="1140110" cy="904864"/>
          </a:xfrm>
          <a:effectLst>
            <a:outerShdw blurRad="50800" dist="38100" dir="2700000" algn="tl" rotWithShape="0">
              <a:prstClr val="black">
                <a:alpha val="40000"/>
              </a:prstClr>
            </a:outerShdw>
          </a:effectLst>
        </p:grpSpPr>
        <p:sp>
          <p:nvSpPr>
            <p:cNvPr id="17"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8" name="TextBox 17"/>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19" name="Group 18"/>
          <p:cNvGrpSpPr/>
          <p:nvPr/>
        </p:nvGrpSpPr>
        <p:grpSpPr>
          <a:xfrm>
            <a:off x="10732185" y="4312341"/>
            <a:ext cx="1140110" cy="904864"/>
            <a:chOff x="6815626" y="1392767"/>
            <a:chExt cx="1140110" cy="904864"/>
          </a:xfrm>
          <a:effectLst>
            <a:outerShdw blurRad="50800" dist="38100" dir="2700000" algn="tl" rotWithShape="0">
              <a:prstClr val="black">
                <a:alpha val="40000"/>
              </a:prstClr>
            </a:outerShdw>
          </a:effectLst>
        </p:grpSpPr>
        <p:sp>
          <p:nvSpPr>
            <p:cNvPr id="20"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1" name="TextBox 20"/>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22" name="Group 21"/>
          <p:cNvGrpSpPr/>
          <p:nvPr/>
        </p:nvGrpSpPr>
        <p:grpSpPr>
          <a:xfrm>
            <a:off x="10732185" y="5467121"/>
            <a:ext cx="1140110" cy="904864"/>
            <a:chOff x="6815626" y="1392767"/>
            <a:chExt cx="1140110" cy="904864"/>
          </a:xfrm>
          <a:effectLst>
            <a:outerShdw blurRad="50800" dist="38100" dir="2700000" algn="tl" rotWithShape="0">
              <a:prstClr val="black">
                <a:alpha val="40000"/>
              </a:prstClr>
            </a:outerShdw>
          </a:effectLst>
        </p:grpSpPr>
        <p:sp>
          <p:nvSpPr>
            <p:cNvPr id="23"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4" name="TextBox 23"/>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cxnSp>
        <p:nvCxnSpPr>
          <p:cNvPr id="25" name="Straight Arrow Connector 24"/>
          <p:cNvCxnSpPr/>
          <p:nvPr/>
        </p:nvCxnSpPr>
        <p:spPr>
          <a:xfrm>
            <a:off x="7994266" y="4636511"/>
            <a:ext cx="80139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0052748" y="3471887"/>
            <a:ext cx="1045287" cy="11702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0062881" y="4640983"/>
            <a:ext cx="1035154" cy="1139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0062871" y="4636511"/>
            <a:ext cx="1035164" cy="4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Freeform 6"/>
          <p:cNvSpPr>
            <a:spLocks noEditPoints="1"/>
          </p:cNvSpPr>
          <p:nvPr/>
        </p:nvSpPr>
        <p:spPr bwMode="auto">
          <a:xfrm rot="16200000">
            <a:off x="8387448" y="4246547"/>
            <a:ext cx="258974" cy="424350"/>
          </a:xfrm>
          <a:custGeom>
            <a:avLst/>
            <a:gdLst>
              <a:gd name="T0" fmla="*/ 134 w 268"/>
              <a:gd name="T1" fmla="*/ 0 h 440"/>
              <a:gd name="T2" fmla="*/ 0 w 268"/>
              <a:gd name="T3" fmla="*/ 134 h 440"/>
              <a:gd name="T4" fmla="*/ 89 w 268"/>
              <a:gd name="T5" fmla="*/ 260 h 440"/>
              <a:gd name="T6" fmla="*/ 89 w 268"/>
              <a:gd name="T7" fmla="*/ 382 h 440"/>
              <a:gd name="T8" fmla="*/ 93 w 268"/>
              <a:gd name="T9" fmla="*/ 396 h 440"/>
              <a:gd name="T10" fmla="*/ 99 w 268"/>
              <a:gd name="T11" fmla="*/ 404 h 440"/>
              <a:gd name="T12" fmla="*/ 125 w 268"/>
              <a:gd name="T13" fmla="*/ 440 h 440"/>
              <a:gd name="T14" fmla="*/ 152 w 268"/>
              <a:gd name="T15" fmla="*/ 440 h 440"/>
              <a:gd name="T16" fmla="*/ 179 w 268"/>
              <a:gd name="T17" fmla="*/ 413 h 440"/>
              <a:gd name="T18" fmla="*/ 179 w 268"/>
              <a:gd name="T19" fmla="*/ 260 h 440"/>
              <a:gd name="T20" fmla="*/ 268 w 268"/>
              <a:gd name="T21" fmla="*/ 134 h 440"/>
              <a:gd name="T22" fmla="*/ 134 w 268"/>
              <a:gd name="T23" fmla="*/ 0 h 440"/>
              <a:gd name="T24" fmla="*/ 134 w 268"/>
              <a:gd name="T25" fmla="*/ 134 h 440"/>
              <a:gd name="T26" fmla="*/ 90 w 268"/>
              <a:gd name="T27" fmla="*/ 90 h 440"/>
              <a:gd name="T28" fmla="*/ 134 w 268"/>
              <a:gd name="T29" fmla="*/ 46 h 440"/>
              <a:gd name="T30" fmla="*/ 178 w 268"/>
              <a:gd name="T31" fmla="*/ 90 h 440"/>
              <a:gd name="T32" fmla="*/ 134 w 268"/>
              <a:gd name="T33" fmla="*/ 13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8" h="440">
                <a:moveTo>
                  <a:pt x="134" y="0"/>
                </a:moveTo>
                <a:cubicBezTo>
                  <a:pt x="60" y="0"/>
                  <a:pt x="0" y="60"/>
                  <a:pt x="0" y="134"/>
                </a:cubicBezTo>
                <a:cubicBezTo>
                  <a:pt x="0" y="192"/>
                  <a:pt x="37" y="242"/>
                  <a:pt x="89" y="260"/>
                </a:cubicBezTo>
                <a:cubicBezTo>
                  <a:pt x="89" y="382"/>
                  <a:pt x="89" y="382"/>
                  <a:pt x="89" y="382"/>
                </a:cubicBezTo>
                <a:cubicBezTo>
                  <a:pt x="89" y="387"/>
                  <a:pt x="91" y="392"/>
                  <a:pt x="93" y="396"/>
                </a:cubicBezTo>
                <a:cubicBezTo>
                  <a:pt x="99" y="404"/>
                  <a:pt x="99" y="404"/>
                  <a:pt x="99" y="404"/>
                </a:cubicBezTo>
                <a:cubicBezTo>
                  <a:pt x="125" y="440"/>
                  <a:pt x="125" y="440"/>
                  <a:pt x="125" y="440"/>
                </a:cubicBezTo>
                <a:cubicBezTo>
                  <a:pt x="152" y="440"/>
                  <a:pt x="152" y="440"/>
                  <a:pt x="152" y="440"/>
                </a:cubicBezTo>
                <a:cubicBezTo>
                  <a:pt x="167" y="440"/>
                  <a:pt x="179" y="428"/>
                  <a:pt x="179" y="413"/>
                </a:cubicBezTo>
                <a:cubicBezTo>
                  <a:pt x="179" y="260"/>
                  <a:pt x="179" y="260"/>
                  <a:pt x="179" y="260"/>
                </a:cubicBezTo>
                <a:cubicBezTo>
                  <a:pt x="231" y="242"/>
                  <a:pt x="268" y="192"/>
                  <a:pt x="268" y="134"/>
                </a:cubicBezTo>
                <a:cubicBezTo>
                  <a:pt x="268" y="60"/>
                  <a:pt x="208" y="0"/>
                  <a:pt x="134" y="0"/>
                </a:cubicBezTo>
                <a:close/>
                <a:moveTo>
                  <a:pt x="134" y="134"/>
                </a:moveTo>
                <a:cubicBezTo>
                  <a:pt x="110" y="134"/>
                  <a:pt x="90" y="114"/>
                  <a:pt x="90" y="90"/>
                </a:cubicBezTo>
                <a:cubicBezTo>
                  <a:pt x="90" y="66"/>
                  <a:pt x="110" y="46"/>
                  <a:pt x="134" y="46"/>
                </a:cubicBezTo>
                <a:cubicBezTo>
                  <a:pt x="158" y="46"/>
                  <a:pt x="178" y="66"/>
                  <a:pt x="178" y="90"/>
                </a:cubicBezTo>
                <a:cubicBezTo>
                  <a:pt x="178" y="114"/>
                  <a:pt x="158" y="134"/>
                  <a:pt x="134" y="134"/>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nvGrpSpPr>
          <p:cNvPr id="30" name="Group 29"/>
          <p:cNvGrpSpPr/>
          <p:nvPr/>
        </p:nvGrpSpPr>
        <p:grpSpPr>
          <a:xfrm>
            <a:off x="8851979" y="5703815"/>
            <a:ext cx="1140110" cy="667856"/>
            <a:chOff x="6750137" y="1594375"/>
            <a:chExt cx="1140110" cy="667856"/>
          </a:xfrm>
          <a:effectLst>
            <a:outerShdw blurRad="50800" dist="38100" dir="2700000" algn="tl" rotWithShape="0">
              <a:prstClr val="black">
                <a:alpha val="40000"/>
              </a:prstClr>
            </a:outerShdw>
          </a:effectLst>
        </p:grpSpPr>
        <p:sp>
          <p:nvSpPr>
            <p:cNvPr id="31" name="Freeform 52"/>
            <p:cNvSpPr>
              <a:spLocks noEditPoints="1"/>
            </p:cNvSpPr>
            <p:nvPr/>
          </p:nvSpPr>
          <p:spPr bwMode="auto">
            <a:xfrm>
              <a:off x="7181476" y="1594375"/>
              <a:ext cx="277433" cy="427043"/>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32" name="TextBox 31"/>
            <p:cNvSpPr txBox="1"/>
            <p:nvPr/>
          </p:nvSpPr>
          <p:spPr>
            <a:xfrm>
              <a:off x="6750137" y="2045249"/>
              <a:ext cx="1140110" cy="2169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Policy Services</a:t>
              </a:r>
            </a:p>
          </p:txBody>
        </p:sp>
      </p:grpSp>
      <p:cxnSp>
        <p:nvCxnSpPr>
          <p:cNvPr id="37" name="Straight Arrow Connector 36"/>
          <p:cNvCxnSpPr/>
          <p:nvPr/>
        </p:nvCxnSpPr>
        <p:spPr>
          <a:xfrm>
            <a:off x="9422034" y="4819051"/>
            <a:ext cx="0" cy="848886"/>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6497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IP Reputation</a:t>
            </a:r>
          </a:p>
        </p:txBody>
      </p:sp>
    </p:spTree>
    <p:extLst>
      <p:ext uri="{BB962C8B-B14F-4D97-AF65-F5344CB8AC3E}">
        <p14:creationId xmlns:p14="http://schemas.microsoft.com/office/powerpoint/2010/main" val="820038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Reputation</a:t>
            </a:r>
          </a:p>
        </p:txBody>
      </p:sp>
      <p:sp>
        <p:nvSpPr>
          <p:cNvPr id="3" name="Content Placeholder 2"/>
          <p:cNvSpPr>
            <a:spLocks noGrp="1"/>
          </p:cNvSpPr>
          <p:nvPr>
            <p:ph idx="4294967295"/>
          </p:nvPr>
        </p:nvSpPr>
        <p:spPr>
          <a:xfrm>
            <a:off x="304800" y="1172731"/>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set </a:t>
            </a:r>
            <a:r>
              <a:rPr lang="en-US" sz="1400" dirty="0" err="1">
                <a:solidFill>
                  <a:schemeClr val="tx2"/>
                </a:solidFill>
                <a:latin typeface="Consolas" charset="0"/>
                <a:ea typeface="Consolas" charset="0"/>
                <a:cs typeface="Consolas" charset="0"/>
              </a:rPr>
              <a:t>iprep</a:t>
            </a:r>
            <a:r>
              <a:rPr lang="en-US" sz="1400" dirty="0">
                <a:solidFill>
                  <a:schemeClr val="tx2"/>
                </a:solidFill>
                <a:latin typeface="Consolas" charset="0"/>
                <a:ea typeface="Consolas" charset="0"/>
                <a:cs typeface="Consolas" charset="0"/>
              </a:rPr>
              <a:t> categories [IP::reputation [HTTP::header values “X-Forwarded-For]]</a:t>
            </a:r>
            <a:endParaRPr lang="en-US" sz="1400" dirty="0">
              <a:solidFill>
                <a:srgbClr val="00B050"/>
              </a:solidFill>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[HTTP::header values “X-Forwarded-For]($</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177877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1D4D3FC-3A68-614A-9C30-E3FAC55833B9}"/>
              </a:ext>
            </a:extLst>
          </p:cNvPr>
          <p:cNvSpPr txBox="1">
            <a:spLocks/>
          </p:cNvSpPr>
          <p:nvPr/>
        </p:nvSpPr>
        <p:spPr>
          <a:xfrm>
            <a:off x="304800" y="1172731"/>
            <a:ext cx="11642725" cy="5334000"/>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charset="0"/>
              <a:buNone/>
            </a:pPr>
            <a:r>
              <a:rPr lang="en-US" sz="1400">
                <a:latin typeface="Consolas" charset="0"/>
                <a:ea typeface="Consolas" charset="0"/>
                <a:cs typeface="Consolas" charset="0"/>
              </a:rPr>
              <a:t>when HTTP_REQUEST {</a:t>
            </a:r>
          </a:p>
          <a:p>
            <a:pPr>
              <a:spcBef>
                <a:spcPts val="0"/>
              </a:spcBef>
              <a:buFont typeface="Arial" charset="0"/>
              <a:buNone/>
            </a:pPr>
            <a:r>
              <a:rPr lang="en-US" sz="1400">
                <a:latin typeface="Consolas" charset="0"/>
                <a:ea typeface="Consolas" charset="0"/>
                <a:cs typeface="Consolas" charset="0"/>
              </a:rPr>
              <a:t>    </a:t>
            </a:r>
            <a:r>
              <a:rPr lang="en-US" sz="1400">
                <a:solidFill>
                  <a:srgbClr val="00B050"/>
                </a:solidFill>
                <a:latin typeface="Consolas" charset="0"/>
                <a:ea typeface="Consolas" charset="0"/>
                <a:cs typeface="Consolas" charset="0"/>
              </a:rPr>
              <a:t># Use [HTTP::header values "X-Forwarded-For"] in replacement of [IP::client_addr] if using the x-forwarded-for </a:t>
            </a:r>
          </a:p>
          <a:p>
            <a:pPr>
              <a:spcBef>
                <a:spcPts val="0"/>
              </a:spcBef>
              <a:buFont typeface="Arial" charset="0"/>
              <a:buNone/>
            </a:pPr>
            <a:r>
              <a:rPr lang="en-US" sz="1400">
                <a:solidFill>
                  <a:srgbClr val="00B050"/>
                </a:solidFill>
                <a:latin typeface="Consolas" charset="0"/>
                <a:ea typeface="Consolas" charset="0"/>
                <a:cs typeface="Consolas" charset="0"/>
              </a:rPr>
              <a:t>    # for testing</a:t>
            </a:r>
          </a:p>
          <a:p>
            <a:pPr>
              <a:spcBef>
                <a:spcPts val="0"/>
              </a:spcBef>
              <a:buFont typeface="Arial" charset="0"/>
              <a:buNone/>
            </a:pPr>
            <a:r>
              <a:rPr lang="en-US" sz="1400">
                <a:latin typeface="Consolas" charset="0"/>
                <a:ea typeface="Consolas" charset="0"/>
                <a:cs typeface="Consolas" charset="0"/>
              </a:rPr>
              <a:t>    </a:t>
            </a:r>
            <a:r>
              <a:rPr lang="en-US" sz="1400">
                <a:solidFill>
                  <a:srgbClr val="00B050"/>
                </a:solidFill>
                <a:latin typeface="Consolas" charset="0"/>
                <a:ea typeface="Consolas" charset="0"/>
                <a:cs typeface="Consolas" charset="0"/>
              </a:rPr>
              <a:t># set iprep_categories [IP::reputation [IP::client_addr]]</a:t>
            </a:r>
          </a:p>
          <a:p>
            <a:pPr>
              <a:spcBef>
                <a:spcPts val="0"/>
              </a:spcBef>
              <a:buFont typeface="Arial" charset="0"/>
              <a:buNone/>
            </a:pPr>
            <a:r>
              <a:rPr lang="en-US" sz="1400">
                <a:solidFill>
                  <a:srgbClr val="00B050"/>
                </a:solidFill>
                <a:latin typeface="Consolas" charset="0"/>
                <a:ea typeface="Consolas" charset="0"/>
                <a:cs typeface="Consolas" charset="0"/>
              </a:rPr>
              <a:t>    </a:t>
            </a:r>
            <a:r>
              <a:rPr lang="en-US" sz="1400">
                <a:solidFill>
                  <a:schemeClr val="tx2"/>
                </a:solidFill>
                <a:latin typeface="Consolas" charset="0"/>
                <a:ea typeface="Consolas" charset="0"/>
                <a:cs typeface="Consolas" charset="0"/>
              </a:rPr>
              <a:t>set iprep categories [IP::reputation [HTTP::header values “X-Forwarded-For]]</a:t>
            </a:r>
            <a:endParaRPr lang="en-US" sz="1400">
              <a:solidFill>
                <a:srgbClr val="00B050"/>
              </a:solidFill>
              <a:latin typeface="Consolas" charset="0"/>
              <a:ea typeface="Consolas" charset="0"/>
              <a:cs typeface="Consolas" charset="0"/>
            </a:endParaRPr>
          </a:p>
          <a:p>
            <a:pPr>
              <a:spcBef>
                <a:spcPts val="0"/>
              </a:spcBef>
              <a:buFont typeface="Arial" charset="0"/>
              <a:buNone/>
            </a:pPr>
            <a:r>
              <a:rPr lang="en-US" sz="1400">
                <a:latin typeface="Consolas" charset="0"/>
                <a:ea typeface="Consolas" charset="0"/>
                <a:cs typeface="Consolas" charset="0"/>
              </a:rPr>
              <a:t>    set is_reject 0</a:t>
            </a:r>
          </a:p>
          <a:p>
            <a:pPr>
              <a:spcBef>
                <a:spcPts val="0"/>
              </a:spcBef>
              <a:buFont typeface="Arial" charset="0"/>
              <a:buNone/>
            </a:pPr>
            <a:endParaRPr lang="en-US" sz="1400">
              <a:latin typeface="Consolas" charset="0"/>
              <a:ea typeface="Consolas" charset="0"/>
              <a:cs typeface="Consolas" charset="0"/>
            </a:endParaRPr>
          </a:p>
          <a:p>
            <a:pPr>
              <a:spcBef>
                <a:spcPts val="0"/>
              </a:spcBef>
              <a:buFont typeface="Arial" charset="0"/>
              <a:buNone/>
            </a:pPr>
            <a:r>
              <a:rPr lang="en-US" sz="1400">
                <a:latin typeface="Consolas" charset="0"/>
                <a:ea typeface="Consolas" charset="0"/>
                <a:cs typeface="Consolas" charset="0"/>
              </a:rPr>
              <a:t>    if { $iprep_categories contains "Windows Exploits" } {</a:t>
            </a:r>
          </a:p>
          <a:p>
            <a:pPr>
              <a:spcBef>
                <a:spcPts val="0"/>
              </a:spcBef>
              <a:buFont typeface="Arial" charset="0"/>
              <a:buNone/>
            </a:pPr>
            <a:r>
              <a:rPr lang="en-US" sz="1400">
                <a:latin typeface="Consolas" charset="0"/>
                <a:ea typeface="Consolas" charset="0"/>
                <a:cs typeface="Consolas" charset="0"/>
              </a:rPr>
              <a:t>        set is_reject 1</a:t>
            </a:r>
          </a:p>
          <a:p>
            <a:pPr>
              <a:spcBef>
                <a:spcPts val="0"/>
              </a:spcBef>
              <a:buFont typeface="Arial" charset="0"/>
              <a:buNone/>
            </a:pPr>
            <a:r>
              <a:rPr lang="en-US" sz="1400">
                <a:latin typeface="Consolas" charset="0"/>
                <a:ea typeface="Consolas" charset="0"/>
                <a:cs typeface="Consolas" charset="0"/>
              </a:rPr>
              <a:t>    }</a:t>
            </a:r>
          </a:p>
          <a:p>
            <a:pPr>
              <a:spcBef>
                <a:spcPts val="0"/>
              </a:spcBef>
              <a:buFont typeface="Arial" charset="0"/>
              <a:buNone/>
            </a:pPr>
            <a:r>
              <a:rPr lang="en-US" sz="1400">
                <a:latin typeface="Consolas" charset="0"/>
                <a:ea typeface="Consolas" charset="0"/>
                <a:cs typeface="Consolas" charset="0"/>
              </a:rPr>
              <a:t>    if { $iprep_categories contains "Web Attacks" } { </a:t>
            </a:r>
          </a:p>
          <a:p>
            <a:pPr>
              <a:spcBef>
                <a:spcPts val="0"/>
              </a:spcBef>
              <a:buFont typeface="Arial" charset="0"/>
              <a:buNone/>
            </a:pPr>
            <a:r>
              <a:rPr lang="en-US" sz="1400">
                <a:latin typeface="Consolas" charset="0"/>
                <a:ea typeface="Consolas" charset="0"/>
                <a:cs typeface="Consolas" charset="0"/>
              </a:rPr>
              <a:t>        set is_reject 1</a:t>
            </a:r>
          </a:p>
          <a:p>
            <a:pPr>
              <a:spcBef>
                <a:spcPts val="0"/>
              </a:spcBef>
              <a:buFont typeface="Arial" charset="0"/>
              <a:buNone/>
            </a:pPr>
            <a:r>
              <a:rPr lang="en-US" sz="1400">
                <a:latin typeface="Consolas" charset="0"/>
                <a:ea typeface="Consolas" charset="0"/>
                <a:cs typeface="Consolas" charset="0"/>
              </a:rPr>
              <a:t>    }</a:t>
            </a:r>
          </a:p>
          <a:p>
            <a:pPr>
              <a:spcBef>
                <a:spcPts val="0"/>
              </a:spcBef>
              <a:buFont typeface="Arial" charset="0"/>
              <a:buNone/>
            </a:pPr>
            <a:r>
              <a:rPr lang="en-US" sz="1400">
                <a:latin typeface="Consolas" charset="0"/>
                <a:ea typeface="Consolas" charset="0"/>
                <a:cs typeface="Consolas" charset="0"/>
              </a:rPr>
              <a:t>    if { $iprep_categories contains "Scanners" } { </a:t>
            </a:r>
          </a:p>
          <a:p>
            <a:pPr>
              <a:spcBef>
                <a:spcPts val="0"/>
              </a:spcBef>
              <a:buFont typeface="Arial" charset="0"/>
              <a:buNone/>
            </a:pPr>
            <a:r>
              <a:rPr lang="en-US" sz="1400">
                <a:latin typeface="Consolas" charset="0"/>
                <a:ea typeface="Consolas" charset="0"/>
                <a:cs typeface="Consolas" charset="0"/>
              </a:rPr>
              <a:t>        set is_reject 1</a:t>
            </a:r>
          </a:p>
          <a:p>
            <a:pPr>
              <a:spcBef>
                <a:spcPts val="0"/>
              </a:spcBef>
              <a:buFont typeface="Arial" charset="0"/>
              <a:buNone/>
            </a:pPr>
            <a:r>
              <a:rPr lang="en-US" sz="1400">
                <a:latin typeface="Consolas" charset="0"/>
                <a:ea typeface="Consolas" charset="0"/>
                <a:cs typeface="Consolas" charset="0"/>
              </a:rPr>
              <a:t>    }</a:t>
            </a:r>
          </a:p>
          <a:p>
            <a:pPr>
              <a:spcBef>
                <a:spcPts val="0"/>
              </a:spcBef>
              <a:buFont typeface="Arial" charset="0"/>
              <a:buNone/>
            </a:pPr>
            <a:r>
              <a:rPr lang="en-US" sz="1400">
                <a:latin typeface="Consolas" charset="0"/>
                <a:ea typeface="Consolas" charset="0"/>
                <a:cs typeface="Consolas" charset="0"/>
              </a:rPr>
              <a:t>    if { $iprep_categories contains "Proxy" } { </a:t>
            </a:r>
          </a:p>
          <a:p>
            <a:pPr>
              <a:spcBef>
                <a:spcPts val="0"/>
              </a:spcBef>
              <a:buFont typeface="Arial" charset="0"/>
              <a:buNone/>
            </a:pPr>
            <a:r>
              <a:rPr lang="en-US" sz="1400">
                <a:latin typeface="Consolas" charset="0"/>
                <a:ea typeface="Consolas" charset="0"/>
                <a:cs typeface="Consolas" charset="0"/>
              </a:rPr>
              <a:t>        set is_reject 1</a:t>
            </a:r>
          </a:p>
          <a:p>
            <a:pPr>
              <a:spcBef>
                <a:spcPts val="0"/>
              </a:spcBef>
              <a:buFont typeface="Arial" charset="0"/>
              <a:buNone/>
            </a:pPr>
            <a:r>
              <a:rPr lang="en-US" sz="1400">
                <a:latin typeface="Consolas" charset="0"/>
                <a:ea typeface="Consolas" charset="0"/>
                <a:cs typeface="Consolas" charset="0"/>
              </a:rPr>
              <a:t>    }</a:t>
            </a:r>
          </a:p>
          <a:p>
            <a:pPr>
              <a:spcBef>
                <a:spcPts val="0"/>
              </a:spcBef>
              <a:buFont typeface="Arial" charset="0"/>
              <a:buNone/>
            </a:pPr>
            <a:endParaRPr lang="en-US" sz="1400">
              <a:latin typeface="Consolas" charset="0"/>
              <a:ea typeface="Consolas" charset="0"/>
              <a:cs typeface="Consolas" charset="0"/>
            </a:endParaRPr>
          </a:p>
          <a:p>
            <a:pPr>
              <a:spcBef>
                <a:spcPts val="0"/>
              </a:spcBef>
              <a:buFont typeface="Arial" charset="0"/>
              <a:buNone/>
            </a:pPr>
            <a:r>
              <a:rPr lang="en-US" sz="1400">
                <a:latin typeface="Consolas" charset="0"/>
                <a:ea typeface="Consolas" charset="0"/>
                <a:cs typeface="Consolas" charset="0"/>
              </a:rPr>
              <a:t>    if { $is_reject } {</a:t>
            </a:r>
          </a:p>
          <a:p>
            <a:pPr>
              <a:spcBef>
                <a:spcPts val="0"/>
              </a:spcBef>
              <a:buFont typeface="Arial" charset="0"/>
              <a:buNone/>
            </a:pPr>
            <a:r>
              <a:rPr lang="en-US" sz="1400">
                <a:latin typeface="Consolas" charset="0"/>
                <a:ea typeface="Consolas" charset="0"/>
                <a:cs typeface="Consolas" charset="0"/>
              </a:rPr>
              <a:t>        </a:t>
            </a:r>
            <a:r>
              <a:rPr lang="en-US" sz="1400">
                <a:solidFill>
                  <a:srgbClr val="00B050"/>
                </a:solidFill>
                <a:latin typeface="Consolas" charset="0"/>
                <a:ea typeface="Consolas" charset="0"/>
                <a:cs typeface="Consolas" charset="0"/>
              </a:rPr>
              <a:t>log local0. "Attempted access from malicious IP address [HTTP::header values “X-Forwarded-For]($iprep_categories) - rejected"</a:t>
            </a:r>
          </a:p>
          <a:p>
            <a:pPr>
              <a:spcBef>
                <a:spcPts val="0"/>
              </a:spcBef>
              <a:buFont typeface="Arial" charset="0"/>
              <a:buNone/>
            </a:pPr>
            <a:r>
              <a:rPr lang="en-US" sz="1400">
                <a:latin typeface="Consolas" charset="0"/>
                <a:ea typeface="Consolas" charset="0"/>
                <a:cs typeface="Consolas" charset="0"/>
              </a:rPr>
              <a:t>        HTTP::respond 200 content "&lt;HTML&gt;&lt;HEAD&gt;&lt;TITLE&gt;Rejected Request&lt;/TITLE&gt;&lt;/HEAD&gt;</a:t>
            </a:r>
          </a:p>
          <a:p>
            <a:pPr>
              <a:spcBef>
                <a:spcPts val="0"/>
              </a:spcBef>
              <a:buFont typeface="Arial" charset="0"/>
              <a:buNone/>
            </a:pPr>
            <a:r>
              <a:rPr lang="en-US" sz="1400">
                <a:latin typeface="Consolas" charset="0"/>
                <a:ea typeface="Consolas" charset="0"/>
                <a:cs typeface="Consolas" charset="0"/>
              </a:rPr>
              <a:t>	&lt;BODY&gt;The request was rejected. &lt;BR&gt;Attempted access from malicious IP address&lt;/BODY&gt;</a:t>
            </a:r>
          </a:p>
          <a:p>
            <a:pPr>
              <a:spcBef>
                <a:spcPts val="0"/>
              </a:spcBef>
              <a:buFont typeface="Arial" charset="0"/>
              <a:buNone/>
            </a:pPr>
            <a:r>
              <a:rPr lang="en-US" sz="1400">
                <a:latin typeface="Consolas" charset="0"/>
                <a:ea typeface="Consolas" charset="0"/>
                <a:cs typeface="Consolas" charset="0"/>
              </a:rPr>
              <a:t>        &lt;/HTML&gt;”</a:t>
            </a:r>
          </a:p>
          <a:p>
            <a:pPr>
              <a:spcBef>
                <a:spcPts val="0"/>
              </a:spcBef>
              <a:buFont typeface="Arial" charset="0"/>
              <a:buNone/>
            </a:pPr>
            <a:r>
              <a:rPr lang="en-US" sz="1400">
                <a:latin typeface="Consolas" charset="0"/>
                <a:ea typeface="Consolas" charset="0"/>
                <a:cs typeface="Consolas" charset="0"/>
              </a:rPr>
              <a:t>    }</a:t>
            </a:r>
          </a:p>
          <a:p>
            <a:pPr>
              <a:spcBef>
                <a:spcPts val="0"/>
              </a:spcBef>
              <a:buFont typeface="Arial" charset="0"/>
              <a:buNone/>
            </a:pPr>
            <a:r>
              <a:rPr lang="en-US" sz="1400">
                <a:latin typeface="Consolas" charset="0"/>
                <a:ea typeface="Consolas" charset="0"/>
                <a:cs typeface="Consolas" charset="0"/>
              </a:rPr>
              <a:t>}</a:t>
            </a:r>
            <a:endParaRPr lang="en-US" sz="1400" dirty="0">
              <a:latin typeface="Consolas" charset="0"/>
              <a:ea typeface="Consolas" charset="0"/>
              <a:cs typeface="Consolas" charset="0"/>
            </a:endParaRPr>
          </a:p>
        </p:txBody>
      </p:sp>
      <p:sp>
        <p:nvSpPr>
          <p:cNvPr id="2" name="Title 1"/>
          <p:cNvSpPr>
            <a:spLocks noGrp="1"/>
          </p:cNvSpPr>
          <p:nvPr>
            <p:ph type="title"/>
          </p:nvPr>
        </p:nvSpPr>
        <p:spPr/>
        <p:txBody>
          <a:bodyPr/>
          <a:lstStyle/>
          <a:p>
            <a:r>
              <a:rPr lang="en-US" dirty="0"/>
              <a:t>IP Reputation</a:t>
            </a:r>
          </a:p>
        </p:txBody>
      </p:sp>
      <p:sp>
        <p:nvSpPr>
          <p:cNvPr id="6" name="Rectangle 5"/>
          <p:cNvSpPr/>
          <p:nvPr/>
        </p:nvSpPr>
        <p:spPr>
          <a:xfrm>
            <a:off x="1" y="2380128"/>
            <a:ext cx="12192000" cy="398705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1" y="944938"/>
            <a:ext cx="12192000" cy="101145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8229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A7BBA15-1F4C-6843-AE84-FA6693F7D643}"/>
              </a:ext>
            </a:extLst>
          </p:cNvPr>
          <p:cNvSpPr txBox="1">
            <a:spLocks/>
          </p:cNvSpPr>
          <p:nvPr/>
        </p:nvSpPr>
        <p:spPr>
          <a:xfrm>
            <a:off x="304800" y="1172731"/>
            <a:ext cx="11642725" cy="5334000"/>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charset="0"/>
              <a:buNone/>
            </a:pPr>
            <a:r>
              <a:rPr lang="en-US" sz="1400">
                <a:latin typeface="Consolas" charset="0"/>
                <a:ea typeface="Consolas" charset="0"/>
                <a:cs typeface="Consolas" charset="0"/>
              </a:rPr>
              <a:t>when HTTP_REQUEST {</a:t>
            </a:r>
          </a:p>
          <a:p>
            <a:pPr>
              <a:spcBef>
                <a:spcPts val="0"/>
              </a:spcBef>
              <a:buFont typeface="Arial" charset="0"/>
              <a:buNone/>
            </a:pPr>
            <a:r>
              <a:rPr lang="en-US" sz="1400">
                <a:latin typeface="Consolas" charset="0"/>
                <a:ea typeface="Consolas" charset="0"/>
                <a:cs typeface="Consolas" charset="0"/>
              </a:rPr>
              <a:t>    </a:t>
            </a:r>
            <a:r>
              <a:rPr lang="en-US" sz="1400">
                <a:solidFill>
                  <a:srgbClr val="00B050"/>
                </a:solidFill>
                <a:latin typeface="Consolas" charset="0"/>
                <a:ea typeface="Consolas" charset="0"/>
                <a:cs typeface="Consolas" charset="0"/>
              </a:rPr>
              <a:t># Use [HTTP::header values "X-Forwarded-For"] in replacement of [IP::client_addr] if using the x-forwarded-for </a:t>
            </a:r>
          </a:p>
          <a:p>
            <a:pPr>
              <a:spcBef>
                <a:spcPts val="0"/>
              </a:spcBef>
              <a:buFont typeface="Arial" charset="0"/>
              <a:buNone/>
            </a:pPr>
            <a:r>
              <a:rPr lang="en-US" sz="1400">
                <a:solidFill>
                  <a:srgbClr val="00B050"/>
                </a:solidFill>
                <a:latin typeface="Consolas" charset="0"/>
                <a:ea typeface="Consolas" charset="0"/>
                <a:cs typeface="Consolas" charset="0"/>
              </a:rPr>
              <a:t>    # for testing</a:t>
            </a:r>
          </a:p>
          <a:p>
            <a:pPr>
              <a:spcBef>
                <a:spcPts val="0"/>
              </a:spcBef>
              <a:buFont typeface="Arial" charset="0"/>
              <a:buNone/>
            </a:pPr>
            <a:r>
              <a:rPr lang="en-US" sz="1400">
                <a:latin typeface="Consolas" charset="0"/>
                <a:ea typeface="Consolas" charset="0"/>
                <a:cs typeface="Consolas" charset="0"/>
              </a:rPr>
              <a:t>    </a:t>
            </a:r>
            <a:r>
              <a:rPr lang="en-US" sz="1400">
                <a:solidFill>
                  <a:srgbClr val="00B050"/>
                </a:solidFill>
                <a:latin typeface="Consolas" charset="0"/>
                <a:ea typeface="Consolas" charset="0"/>
                <a:cs typeface="Consolas" charset="0"/>
              </a:rPr>
              <a:t># set iprep_categories [IP::reputation [IP::client_addr]]</a:t>
            </a:r>
          </a:p>
          <a:p>
            <a:pPr>
              <a:spcBef>
                <a:spcPts val="0"/>
              </a:spcBef>
              <a:buFont typeface="Arial" charset="0"/>
              <a:buNone/>
            </a:pPr>
            <a:r>
              <a:rPr lang="en-US" sz="1400">
                <a:solidFill>
                  <a:srgbClr val="00B050"/>
                </a:solidFill>
                <a:latin typeface="Consolas" charset="0"/>
                <a:ea typeface="Consolas" charset="0"/>
                <a:cs typeface="Consolas" charset="0"/>
              </a:rPr>
              <a:t>    </a:t>
            </a:r>
            <a:r>
              <a:rPr lang="en-US" sz="1400">
                <a:solidFill>
                  <a:schemeClr val="tx2"/>
                </a:solidFill>
                <a:latin typeface="Consolas" charset="0"/>
                <a:ea typeface="Consolas" charset="0"/>
                <a:cs typeface="Consolas" charset="0"/>
              </a:rPr>
              <a:t>set iprep categories [IP::reputation [HTTP::header values “X-Forwarded-For]]</a:t>
            </a:r>
            <a:endParaRPr lang="en-US" sz="1400">
              <a:solidFill>
                <a:srgbClr val="00B050"/>
              </a:solidFill>
              <a:latin typeface="Consolas" charset="0"/>
              <a:ea typeface="Consolas" charset="0"/>
              <a:cs typeface="Consolas" charset="0"/>
            </a:endParaRPr>
          </a:p>
          <a:p>
            <a:pPr>
              <a:spcBef>
                <a:spcPts val="0"/>
              </a:spcBef>
              <a:buFont typeface="Arial" charset="0"/>
              <a:buNone/>
            </a:pPr>
            <a:r>
              <a:rPr lang="en-US" sz="1400">
                <a:latin typeface="Consolas" charset="0"/>
                <a:ea typeface="Consolas" charset="0"/>
                <a:cs typeface="Consolas" charset="0"/>
              </a:rPr>
              <a:t>    set is_reject 0</a:t>
            </a:r>
          </a:p>
          <a:p>
            <a:pPr>
              <a:spcBef>
                <a:spcPts val="0"/>
              </a:spcBef>
              <a:buFont typeface="Arial" charset="0"/>
              <a:buNone/>
            </a:pPr>
            <a:endParaRPr lang="en-US" sz="1400">
              <a:latin typeface="Consolas" charset="0"/>
              <a:ea typeface="Consolas" charset="0"/>
              <a:cs typeface="Consolas" charset="0"/>
            </a:endParaRPr>
          </a:p>
          <a:p>
            <a:pPr>
              <a:spcBef>
                <a:spcPts val="0"/>
              </a:spcBef>
              <a:buFont typeface="Arial" charset="0"/>
              <a:buNone/>
            </a:pPr>
            <a:r>
              <a:rPr lang="en-US" sz="1400">
                <a:latin typeface="Consolas" charset="0"/>
                <a:ea typeface="Consolas" charset="0"/>
                <a:cs typeface="Consolas" charset="0"/>
              </a:rPr>
              <a:t>    if { $iprep_categories contains "Windows Exploits" } {</a:t>
            </a:r>
          </a:p>
          <a:p>
            <a:pPr>
              <a:spcBef>
                <a:spcPts val="0"/>
              </a:spcBef>
              <a:buFont typeface="Arial" charset="0"/>
              <a:buNone/>
            </a:pPr>
            <a:r>
              <a:rPr lang="en-US" sz="1400">
                <a:latin typeface="Consolas" charset="0"/>
                <a:ea typeface="Consolas" charset="0"/>
                <a:cs typeface="Consolas" charset="0"/>
              </a:rPr>
              <a:t>        set is_reject 1</a:t>
            </a:r>
          </a:p>
          <a:p>
            <a:pPr>
              <a:spcBef>
                <a:spcPts val="0"/>
              </a:spcBef>
              <a:buFont typeface="Arial" charset="0"/>
              <a:buNone/>
            </a:pPr>
            <a:r>
              <a:rPr lang="en-US" sz="1400">
                <a:latin typeface="Consolas" charset="0"/>
                <a:ea typeface="Consolas" charset="0"/>
                <a:cs typeface="Consolas" charset="0"/>
              </a:rPr>
              <a:t>    }</a:t>
            </a:r>
          </a:p>
          <a:p>
            <a:pPr>
              <a:spcBef>
                <a:spcPts val="0"/>
              </a:spcBef>
              <a:buFont typeface="Arial" charset="0"/>
              <a:buNone/>
            </a:pPr>
            <a:r>
              <a:rPr lang="en-US" sz="1400">
                <a:latin typeface="Consolas" charset="0"/>
                <a:ea typeface="Consolas" charset="0"/>
                <a:cs typeface="Consolas" charset="0"/>
              </a:rPr>
              <a:t>    if { $iprep_categories contains "Web Attacks" } { </a:t>
            </a:r>
          </a:p>
          <a:p>
            <a:pPr>
              <a:spcBef>
                <a:spcPts val="0"/>
              </a:spcBef>
              <a:buFont typeface="Arial" charset="0"/>
              <a:buNone/>
            </a:pPr>
            <a:r>
              <a:rPr lang="en-US" sz="1400">
                <a:latin typeface="Consolas" charset="0"/>
                <a:ea typeface="Consolas" charset="0"/>
                <a:cs typeface="Consolas" charset="0"/>
              </a:rPr>
              <a:t>        set is_reject 1</a:t>
            </a:r>
          </a:p>
          <a:p>
            <a:pPr>
              <a:spcBef>
                <a:spcPts val="0"/>
              </a:spcBef>
              <a:buFont typeface="Arial" charset="0"/>
              <a:buNone/>
            </a:pPr>
            <a:r>
              <a:rPr lang="en-US" sz="1400">
                <a:latin typeface="Consolas" charset="0"/>
                <a:ea typeface="Consolas" charset="0"/>
                <a:cs typeface="Consolas" charset="0"/>
              </a:rPr>
              <a:t>    }</a:t>
            </a:r>
          </a:p>
          <a:p>
            <a:pPr>
              <a:spcBef>
                <a:spcPts val="0"/>
              </a:spcBef>
              <a:buFont typeface="Arial" charset="0"/>
              <a:buNone/>
            </a:pPr>
            <a:r>
              <a:rPr lang="en-US" sz="1400">
                <a:latin typeface="Consolas" charset="0"/>
                <a:ea typeface="Consolas" charset="0"/>
                <a:cs typeface="Consolas" charset="0"/>
              </a:rPr>
              <a:t>    if { $iprep_categories contains "Scanners" } { </a:t>
            </a:r>
          </a:p>
          <a:p>
            <a:pPr>
              <a:spcBef>
                <a:spcPts val="0"/>
              </a:spcBef>
              <a:buFont typeface="Arial" charset="0"/>
              <a:buNone/>
            </a:pPr>
            <a:r>
              <a:rPr lang="en-US" sz="1400">
                <a:latin typeface="Consolas" charset="0"/>
                <a:ea typeface="Consolas" charset="0"/>
                <a:cs typeface="Consolas" charset="0"/>
              </a:rPr>
              <a:t>        set is_reject 1</a:t>
            </a:r>
          </a:p>
          <a:p>
            <a:pPr>
              <a:spcBef>
                <a:spcPts val="0"/>
              </a:spcBef>
              <a:buFont typeface="Arial" charset="0"/>
              <a:buNone/>
            </a:pPr>
            <a:r>
              <a:rPr lang="en-US" sz="1400">
                <a:latin typeface="Consolas" charset="0"/>
                <a:ea typeface="Consolas" charset="0"/>
                <a:cs typeface="Consolas" charset="0"/>
              </a:rPr>
              <a:t>    }</a:t>
            </a:r>
          </a:p>
          <a:p>
            <a:pPr>
              <a:spcBef>
                <a:spcPts val="0"/>
              </a:spcBef>
              <a:buFont typeface="Arial" charset="0"/>
              <a:buNone/>
            </a:pPr>
            <a:r>
              <a:rPr lang="en-US" sz="1400">
                <a:latin typeface="Consolas" charset="0"/>
                <a:ea typeface="Consolas" charset="0"/>
                <a:cs typeface="Consolas" charset="0"/>
              </a:rPr>
              <a:t>    if { $iprep_categories contains "Proxy" } { </a:t>
            </a:r>
          </a:p>
          <a:p>
            <a:pPr>
              <a:spcBef>
                <a:spcPts val="0"/>
              </a:spcBef>
              <a:buFont typeface="Arial" charset="0"/>
              <a:buNone/>
            </a:pPr>
            <a:r>
              <a:rPr lang="en-US" sz="1400">
                <a:latin typeface="Consolas" charset="0"/>
                <a:ea typeface="Consolas" charset="0"/>
                <a:cs typeface="Consolas" charset="0"/>
              </a:rPr>
              <a:t>        set is_reject 1</a:t>
            </a:r>
          </a:p>
          <a:p>
            <a:pPr>
              <a:spcBef>
                <a:spcPts val="0"/>
              </a:spcBef>
              <a:buFont typeface="Arial" charset="0"/>
              <a:buNone/>
            </a:pPr>
            <a:r>
              <a:rPr lang="en-US" sz="1400">
                <a:latin typeface="Consolas" charset="0"/>
                <a:ea typeface="Consolas" charset="0"/>
                <a:cs typeface="Consolas" charset="0"/>
              </a:rPr>
              <a:t>    }</a:t>
            </a:r>
          </a:p>
          <a:p>
            <a:pPr>
              <a:spcBef>
                <a:spcPts val="0"/>
              </a:spcBef>
              <a:buFont typeface="Arial" charset="0"/>
              <a:buNone/>
            </a:pPr>
            <a:endParaRPr lang="en-US" sz="1400">
              <a:latin typeface="Consolas" charset="0"/>
              <a:ea typeface="Consolas" charset="0"/>
              <a:cs typeface="Consolas" charset="0"/>
            </a:endParaRPr>
          </a:p>
          <a:p>
            <a:pPr>
              <a:spcBef>
                <a:spcPts val="0"/>
              </a:spcBef>
              <a:buFont typeface="Arial" charset="0"/>
              <a:buNone/>
            </a:pPr>
            <a:r>
              <a:rPr lang="en-US" sz="1400">
                <a:latin typeface="Consolas" charset="0"/>
                <a:ea typeface="Consolas" charset="0"/>
                <a:cs typeface="Consolas" charset="0"/>
              </a:rPr>
              <a:t>    if { $is_reject } {</a:t>
            </a:r>
          </a:p>
          <a:p>
            <a:pPr>
              <a:spcBef>
                <a:spcPts val="0"/>
              </a:spcBef>
              <a:buFont typeface="Arial" charset="0"/>
              <a:buNone/>
            </a:pPr>
            <a:r>
              <a:rPr lang="en-US" sz="1400">
                <a:latin typeface="Consolas" charset="0"/>
                <a:ea typeface="Consolas" charset="0"/>
                <a:cs typeface="Consolas" charset="0"/>
              </a:rPr>
              <a:t>        </a:t>
            </a:r>
            <a:r>
              <a:rPr lang="en-US" sz="1400">
                <a:solidFill>
                  <a:srgbClr val="00B050"/>
                </a:solidFill>
                <a:latin typeface="Consolas" charset="0"/>
                <a:ea typeface="Consolas" charset="0"/>
                <a:cs typeface="Consolas" charset="0"/>
              </a:rPr>
              <a:t>log local0. "Attempted access from malicious IP address [HTTP::header values “X-Forwarded-For]($iprep_categories) - rejected"</a:t>
            </a:r>
          </a:p>
          <a:p>
            <a:pPr>
              <a:spcBef>
                <a:spcPts val="0"/>
              </a:spcBef>
              <a:buFont typeface="Arial" charset="0"/>
              <a:buNone/>
            </a:pPr>
            <a:r>
              <a:rPr lang="en-US" sz="1400">
                <a:latin typeface="Consolas" charset="0"/>
                <a:ea typeface="Consolas" charset="0"/>
                <a:cs typeface="Consolas" charset="0"/>
              </a:rPr>
              <a:t>        HTTP::respond 200 content "&lt;HTML&gt;&lt;HEAD&gt;&lt;TITLE&gt;Rejected Request&lt;/TITLE&gt;&lt;/HEAD&gt;</a:t>
            </a:r>
          </a:p>
          <a:p>
            <a:pPr>
              <a:spcBef>
                <a:spcPts val="0"/>
              </a:spcBef>
              <a:buFont typeface="Arial" charset="0"/>
              <a:buNone/>
            </a:pPr>
            <a:r>
              <a:rPr lang="en-US" sz="1400">
                <a:latin typeface="Consolas" charset="0"/>
                <a:ea typeface="Consolas" charset="0"/>
                <a:cs typeface="Consolas" charset="0"/>
              </a:rPr>
              <a:t>	&lt;BODY&gt;The request was rejected. &lt;BR&gt;Attempted access from malicious IP address&lt;/BODY&gt;</a:t>
            </a:r>
          </a:p>
          <a:p>
            <a:pPr>
              <a:spcBef>
                <a:spcPts val="0"/>
              </a:spcBef>
              <a:buFont typeface="Arial" charset="0"/>
              <a:buNone/>
            </a:pPr>
            <a:r>
              <a:rPr lang="en-US" sz="1400">
                <a:latin typeface="Consolas" charset="0"/>
                <a:ea typeface="Consolas" charset="0"/>
                <a:cs typeface="Consolas" charset="0"/>
              </a:rPr>
              <a:t>        &lt;/HTML&gt;”</a:t>
            </a:r>
          </a:p>
          <a:p>
            <a:pPr>
              <a:spcBef>
                <a:spcPts val="0"/>
              </a:spcBef>
              <a:buFont typeface="Arial" charset="0"/>
              <a:buNone/>
            </a:pPr>
            <a:r>
              <a:rPr lang="en-US" sz="1400">
                <a:latin typeface="Consolas" charset="0"/>
                <a:ea typeface="Consolas" charset="0"/>
                <a:cs typeface="Consolas" charset="0"/>
              </a:rPr>
              <a:t>    }</a:t>
            </a:r>
          </a:p>
          <a:p>
            <a:pPr>
              <a:spcBef>
                <a:spcPts val="0"/>
              </a:spcBef>
              <a:buFont typeface="Arial" charset="0"/>
              <a:buNone/>
            </a:pPr>
            <a:r>
              <a:rPr lang="en-US" sz="1400">
                <a:latin typeface="Consolas" charset="0"/>
                <a:ea typeface="Consolas" charset="0"/>
                <a:cs typeface="Consolas" charset="0"/>
              </a:rPr>
              <a:t>}</a:t>
            </a:r>
            <a:endParaRPr lang="en-US" sz="1400" dirty="0">
              <a:latin typeface="Consolas" charset="0"/>
              <a:ea typeface="Consolas" charset="0"/>
              <a:cs typeface="Consolas" charset="0"/>
            </a:endParaRPr>
          </a:p>
        </p:txBody>
      </p:sp>
      <p:sp>
        <p:nvSpPr>
          <p:cNvPr id="7" name="Rectangle 6"/>
          <p:cNvSpPr/>
          <p:nvPr/>
        </p:nvSpPr>
        <p:spPr>
          <a:xfrm>
            <a:off x="1" y="1028690"/>
            <a:ext cx="12192000" cy="135143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IP Reputation</a:t>
            </a:r>
          </a:p>
        </p:txBody>
      </p:sp>
      <p:sp>
        <p:nvSpPr>
          <p:cNvPr id="6" name="Rectangle 5"/>
          <p:cNvSpPr/>
          <p:nvPr/>
        </p:nvSpPr>
        <p:spPr>
          <a:xfrm>
            <a:off x="1" y="4928347"/>
            <a:ext cx="12192000" cy="143883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704149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25B4E9D-58FF-354E-A03A-132D2F4AB823}"/>
              </a:ext>
            </a:extLst>
          </p:cNvPr>
          <p:cNvSpPr txBox="1">
            <a:spLocks/>
          </p:cNvSpPr>
          <p:nvPr/>
        </p:nvSpPr>
        <p:spPr>
          <a:xfrm>
            <a:off x="304800" y="1172731"/>
            <a:ext cx="11642725" cy="5334000"/>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Arial" charset="0"/>
              <a:buNone/>
            </a:pPr>
            <a:r>
              <a:rPr lang="en-US" sz="1400">
                <a:latin typeface="Consolas" charset="0"/>
                <a:ea typeface="Consolas" charset="0"/>
                <a:cs typeface="Consolas" charset="0"/>
              </a:rPr>
              <a:t>when HTTP_REQUEST {</a:t>
            </a:r>
          </a:p>
          <a:p>
            <a:pPr>
              <a:spcBef>
                <a:spcPts val="0"/>
              </a:spcBef>
              <a:buFont typeface="Arial" charset="0"/>
              <a:buNone/>
            </a:pPr>
            <a:r>
              <a:rPr lang="en-US" sz="1400">
                <a:latin typeface="Consolas" charset="0"/>
                <a:ea typeface="Consolas" charset="0"/>
                <a:cs typeface="Consolas" charset="0"/>
              </a:rPr>
              <a:t>    </a:t>
            </a:r>
            <a:r>
              <a:rPr lang="en-US" sz="1400">
                <a:solidFill>
                  <a:srgbClr val="00B050"/>
                </a:solidFill>
                <a:latin typeface="Consolas" charset="0"/>
                <a:ea typeface="Consolas" charset="0"/>
                <a:cs typeface="Consolas" charset="0"/>
              </a:rPr>
              <a:t># Use [HTTP::header values "X-Forwarded-For"] in replacement of [IP::client_addr] if using the x-forwarded-for </a:t>
            </a:r>
          </a:p>
          <a:p>
            <a:pPr>
              <a:spcBef>
                <a:spcPts val="0"/>
              </a:spcBef>
              <a:buFont typeface="Arial" charset="0"/>
              <a:buNone/>
            </a:pPr>
            <a:r>
              <a:rPr lang="en-US" sz="1400">
                <a:solidFill>
                  <a:srgbClr val="00B050"/>
                </a:solidFill>
                <a:latin typeface="Consolas" charset="0"/>
                <a:ea typeface="Consolas" charset="0"/>
                <a:cs typeface="Consolas" charset="0"/>
              </a:rPr>
              <a:t>    # for testing</a:t>
            </a:r>
          </a:p>
          <a:p>
            <a:pPr>
              <a:spcBef>
                <a:spcPts val="0"/>
              </a:spcBef>
              <a:buFont typeface="Arial" charset="0"/>
              <a:buNone/>
            </a:pPr>
            <a:r>
              <a:rPr lang="en-US" sz="1400">
                <a:latin typeface="Consolas" charset="0"/>
                <a:ea typeface="Consolas" charset="0"/>
                <a:cs typeface="Consolas" charset="0"/>
              </a:rPr>
              <a:t>    </a:t>
            </a:r>
            <a:r>
              <a:rPr lang="en-US" sz="1400">
                <a:solidFill>
                  <a:srgbClr val="00B050"/>
                </a:solidFill>
                <a:latin typeface="Consolas" charset="0"/>
                <a:ea typeface="Consolas" charset="0"/>
                <a:cs typeface="Consolas" charset="0"/>
              </a:rPr>
              <a:t># set iprep_categories [IP::reputation [IP::client_addr]]</a:t>
            </a:r>
          </a:p>
          <a:p>
            <a:pPr>
              <a:spcBef>
                <a:spcPts val="0"/>
              </a:spcBef>
              <a:buFont typeface="Arial" charset="0"/>
              <a:buNone/>
            </a:pPr>
            <a:r>
              <a:rPr lang="en-US" sz="1400">
                <a:solidFill>
                  <a:srgbClr val="00B050"/>
                </a:solidFill>
                <a:latin typeface="Consolas" charset="0"/>
                <a:ea typeface="Consolas" charset="0"/>
                <a:cs typeface="Consolas" charset="0"/>
              </a:rPr>
              <a:t>    </a:t>
            </a:r>
            <a:r>
              <a:rPr lang="en-US" sz="1400">
                <a:solidFill>
                  <a:schemeClr val="tx2"/>
                </a:solidFill>
                <a:latin typeface="Consolas" charset="0"/>
                <a:ea typeface="Consolas" charset="0"/>
                <a:cs typeface="Consolas" charset="0"/>
              </a:rPr>
              <a:t>set iprep categories [IP::reputation [HTTP::header values “X-Forwarded-For]]</a:t>
            </a:r>
            <a:endParaRPr lang="en-US" sz="1400">
              <a:solidFill>
                <a:srgbClr val="00B050"/>
              </a:solidFill>
              <a:latin typeface="Consolas" charset="0"/>
              <a:ea typeface="Consolas" charset="0"/>
              <a:cs typeface="Consolas" charset="0"/>
            </a:endParaRPr>
          </a:p>
          <a:p>
            <a:pPr>
              <a:spcBef>
                <a:spcPts val="0"/>
              </a:spcBef>
              <a:buFont typeface="Arial" charset="0"/>
              <a:buNone/>
            </a:pPr>
            <a:r>
              <a:rPr lang="en-US" sz="1400">
                <a:latin typeface="Consolas" charset="0"/>
                <a:ea typeface="Consolas" charset="0"/>
                <a:cs typeface="Consolas" charset="0"/>
              </a:rPr>
              <a:t>    set is_reject 0</a:t>
            </a:r>
          </a:p>
          <a:p>
            <a:pPr>
              <a:spcBef>
                <a:spcPts val="0"/>
              </a:spcBef>
              <a:buFont typeface="Arial" charset="0"/>
              <a:buNone/>
            </a:pPr>
            <a:endParaRPr lang="en-US" sz="1400">
              <a:latin typeface="Consolas" charset="0"/>
              <a:ea typeface="Consolas" charset="0"/>
              <a:cs typeface="Consolas" charset="0"/>
            </a:endParaRPr>
          </a:p>
          <a:p>
            <a:pPr>
              <a:spcBef>
                <a:spcPts val="0"/>
              </a:spcBef>
              <a:buFont typeface="Arial" charset="0"/>
              <a:buNone/>
            </a:pPr>
            <a:r>
              <a:rPr lang="en-US" sz="1400">
                <a:latin typeface="Consolas" charset="0"/>
                <a:ea typeface="Consolas" charset="0"/>
                <a:cs typeface="Consolas" charset="0"/>
              </a:rPr>
              <a:t>    if { $iprep_categories contains "Windows Exploits" } {</a:t>
            </a:r>
          </a:p>
          <a:p>
            <a:pPr>
              <a:spcBef>
                <a:spcPts val="0"/>
              </a:spcBef>
              <a:buFont typeface="Arial" charset="0"/>
              <a:buNone/>
            </a:pPr>
            <a:r>
              <a:rPr lang="en-US" sz="1400">
                <a:latin typeface="Consolas" charset="0"/>
                <a:ea typeface="Consolas" charset="0"/>
                <a:cs typeface="Consolas" charset="0"/>
              </a:rPr>
              <a:t>        set is_reject 1</a:t>
            </a:r>
          </a:p>
          <a:p>
            <a:pPr>
              <a:spcBef>
                <a:spcPts val="0"/>
              </a:spcBef>
              <a:buFont typeface="Arial" charset="0"/>
              <a:buNone/>
            </a:pPr>
            <a:r>
              <a:rPr lang="en-US" sz="1400">
                <a:latin typeface="Consolas" charset="0"/>
                <a:ea typeface="Consolas" charset="0"/>
                <a:cs typeface="Consolas" charset="0"/>
              </a:rPr>
              <a:t>    }</a:t>
            </a:r>
          </a:p>
          <a:p>
            <a:pPr>
              <a:spcBef>
                <a:spcPts val="0"/>
              </a:spcBef>
              <a:buFont typeface="Arial" charset="0"/>
              <a:buNone/>
            </a:pPr>
            <a:r>
              <a:rPr lang="en-US" sz="1400">
                <a:latin typeface="Consolas" charset="0"/>
                <a:ea typeface="Consolas" charset="0"/>
                <a:cs typeface="Consolas" charset="0"/>
              </a:rPr>
              <a:t>    if { $iprep_categories contains "Web Attacks" } { </a:t>
            </a:r>
          </a:p>
          <a:p>
            <a:pPr>
              <a:spcBef>
                <a:spcPts val="0"/>
              </a:spcBef>
              <a:buFont typeface="Arial" charset="0"/>
              <a:buNone/>
            </a:pPr>
            <a:r>
              <a:rPr lang="en-US" sz="1400">
                <a:latin typeface="Consolas" charset="0"/>
                <a:ea typeface="Consolas" charset="0"/>
                <a:cs typeface="Consolas" charset="0"/>
              </a:rPr>
              <a:t>        set is_reject 1</a:t>
            </a:r>
          </a:p>
          <a:p>
            <a:pPr>
              <a:spcBef>
                <a:spcPts val="0"/>
              </a:spcBef>
              <a:buFont typeface="Arial" charset="0"/>
              <a:buNone/>
            </a:pPr>
            <a:r>
              <a:rPr lang="en-US" sz="1400">
                <a:latin typeface="Consolas" charset="0"/>
                <a:ea typeface="Consolas" charset="0"/>
                <a:cs typeface="Consolas" charset="0"/>
              </a:rPr>
              <a:t>    }</a:t>
            </a:r>
          </a:p>
          <a:p>
            <a:pPr>
              <a:spcBef>
                <a:spcPts val="0"/>
              </a:spcBef>
              <a:buFont typeface="Arial" charset="0"/>
              <a:buNone/>
            </a:pPr>
            <a:r>
              <a:rPr lang="en-US" sz="1400">
                <a:latin typeface="Consolas" charset="0"/>
                <a:ea typeface="Consolas" charset="0"/>
                <a:cs typeface="Consolas" charset="0"/>
              </a:rPr>
              <a:t>    if { $iprep_categories contains "Scanners" } { </a:t>
            </a:r>
          </a:p>
          <a:p>
            <a:pPr>
              <a:spcBef>
                <a:spcPts val="0"/>
              </a:spcBef>
              <a:buFont typeface="Arial" charset="0"/>
              <a:buNone/>
            </a:pPr>
            <a:r>
              <a:rPr lang="en-US" sz="1400">
                <a:latin typeface="Consolas" charset="0"/>
                <a:ea typeface="Consolas" charset="0"/>
                <a:cs typeface="Consolas" charset="0"/>
              </a:rPr>
              <a:t>        set is_reject 1</a:t>
            </a:r>
          </a:p>
          <a:p>
            <a:pPr>
              <a:spcBef>
                <a:spcPts val="0"/>
              </a:spcBef>
              <a:buFont typeface="Arial" charset="0"/>
              <a:buNone/>
            </a:pPr>
            <a:r>
              <a:rPr lang="en-US" sz="1400">
                <a:latin typeface="Consolas" charset="0"/>
                <a:ea typeface="Consolas" charset="0"/>
                <a:cs typeface="Consolas" charset="0"/>
              </a:rPr>
              <a:t>    }</a:t>
            </a:r>
          </a:p>
          <a:p>
            <a:pPr>
              <a:spcBef>
                <a:spcPts val="0"/>
              </a:spcBef>
              <a:buFont typeface="Arial" charset="0"/>
              <a:buNone/>
            </a:pPr>
            <a:r>
              <a:rPr lang="en-US" sz="1400">
                <a:latin typeface="Consolas" charset="0"/>
                <a:ea typeface="Consolas" charset="0"/>
                <a:cs typeface="Consolas" charset="0"/>
              </a:rPr>
              <a:t>    if { $iprep_categories contains "Proxy" } { </a:t>
            </a:r>
          </a:p>
          <a:p>
            <a:pPr>
              <a:spcBef>
                <a:spcPts val="0"/>
              </a:spcBef>
              <a:buFont typeface="Arial" charset="0"/>
              <a:buNone/>
            </a:pPr>
            <a:r>
              <a:rPr lang="en-US" sz="1400">
                <a:latin typeface="Consolas" charset="0"/>
                <a:ea typeface="Consolas" charset="0"/>
                <a:cs typeface="Consolas" charset="0"/>
              </a:rPr>
              <a:t>        set is_reject 1</a:t>
            </a:r>
          </a:p>
          <a:p>
            <a:pPr>
              <a:spcBef>
                <a:spcPts val="0"/>
              </a:spcBef>
              <a:buFont typeface="Arial" charset="0"/>
              <a:buNone/>
            </a:pPr>
            <a:r>
              <a:rPr lang="en-US" sz="1400">
                <a:latin typeface="Consolas" charset="0"/>
                <a:ea typeface="Consolas" charset="0"/>
                <a:cs typeface="Consolas" charset="0"/>
              </a:rPr>
              <a:t>    }</a:t>
            </a:r>
          </a:p>
          <a:p>
            <a:pPr>
              <a:spcBef>
                <a:spcPts val="0"/>
              </a:spcBef>
              <a:buFont typeface="Arial" charset="0"/>
              <a:buNone/>
            </a:pPr>
            <a:endParaRPr lang="en-US" sz="1400">
              <a:latin typeface="Consolas" charset="0"/>
              <a:ea typeface="Consolas" charset="0"/>
              <a:cs typeface="Consolas" charset="0"/>
            </a:endParaRPr>
          </a:p>
          <a:p>
            <a:pPr>
              <a:spcBef>
                <a:spcPts val="0"/>
              </a:spcBef>
              <a:buFont typeface="Arial" charset="0"/>
              <a:buNone/>
            </a:pPr>
            <a:r>
              <a:rPr lang="en-US" sz="1400">
                <a:latin typeface="Consolas" charset="0"/>
                <a:ea typeface="Consolas" charset="0"/>
                <a:cs typeface="Consolas" charset="0"/>
              </a:rPr>
              <a:t>    if { $is_reject } {</a:t>
            </a:r>
          </a:p>
          <a:p>
            <a:pPr>
              <a:spcBef>
                <a:spcPts val="0"/>
              </a:spcBef>
              <a:buFont typeface="Arial" charset="0"/>
              <a:buNone/>
            </a:pPr>
            <a:r>
              <a:rPr lang="en-US" sz="1400">
                <a:latin typeface="Consolas" charset="0"/>
                <a:ea typeface="Consolas" charset="0"/>
                <a:cs typeface="Consolas" charset="0"/>
              </a:rPr>
              <a:t>        </a:t>
            </a:r>
            <a:r>
              <a:rPr lang="en-US" sz="1400">
                <a:solidFill>
                  <a:srgbClr val="00B050"/>
                </a:solidFill>
                <a:latin typeface="Consolas" charset="0"/>
                <a:ea typeface="Consolas" charset="0"/>
                <a:cs typeface="Consolas" charset="0"/>
              </a:rPr>
              <a:t>log local0. "Attempted access from malicious IP address [HTTP::header values “X-Forwarded-For]($iprep_categories) - rejected"</a:t>
            </a:r>
          </a:p>
          <a:p>
            <a:pPr>
              <a:spcBef>
                <a:spcPts val="0"/>
              </a:spcBef>
              <a:buFont typeface="Arial" charset="0"/>
              <a:buNone/>
            </a:pPr>
            <a:r>
              <a:rPr lang="en-US" sz="1400">
                <a:latin typeface="Consolas" charset="0"/>
                <a:ea typeface="Consolas" charset="0"/>
                <a:cs typeface="Consolas" charset="0"/>
              </a:rPr>
              <a:t>        HTTP::respond 200 content "&lt;HTML&gt;&lt;HEAD&gt;&lt;TITLE&gt;Rejected Request&lt;/TITLE&gt;&lt;/HEAD&gt;</a:t>
            </a:r>
          </a:p>
          <a:p>
            <a:pPr>
              <a:spcBef>
                <a:spcPts val="0"/>
              </a:spcBef>
              <a:buFont typeface="Arial" charset="0"/>
              <a:buNone/>
            </a:pPr>
            <a:r>
              <a:rPr lang="en-US" sz="1400">
                <a:latin typeface="Consolas" charset="0"/>
                <a:ea typeface="Consolas" charset="0"/>
                <a:cs typeface="Consolas" charset="0"/>
              </a:rPr>
              <a:t>	&lt;BODY&gt;The request was rejected. &lt;BR&gt;Attempted access from malicious IP address&lt;/BODY&gt;</a:t>
            </a:r>
          </a:p>
          <a:p>
            <a:pPr>
              <a:spcBef>
                <a:spcPts val="0"/>
              </a:spcBef>
              <a:buFont typeface="Arial" charset="0"/>
              <a:buNone/>
            </a:pPr>
            <a:r>
              <a:rPr lang="en-US" sz="1400">
                <a:latin typeface="Consolas" charset="0"/>
                <a:ea typeface="Consolas" charset="0"/>
                <a:cs typeface="Consolas" charset="0"/>
              </a:rPr>
              <a:t>        &lt;/HTML&gt;”</a:t>
            </a:r>
          </a:p>
          <a:p>
            <a:pPr>
              <a:spcBef>
                <a:spcPts val="0"/>
              </a:spcBef>
              <a:buFont typeface="Arial" charset="0"/>
              <a:buNone/>
            </a:pPr>
            <a:r>
              <a:rPr lang="en-US" sz="1400">
                <a:latin typeface="Consolas" charset="0"/>
                <a:ea typeface="Consolas" charset="0"/>
                <a:cs typeface="Consolas" charset="0"/>
              </a:rPr>
              <a:t>    }</a:t>
            </a:r>
          </a:p>
          <a:p>
            <a:pPr>
              <a:spcBef>
                <a:spcPts val="0"/>
              </a:spcBef>
              <a:buFont typeface="Arial" charset="0"/>
              <a:buNone/>
            </a:pPr>
            <a:r>
              <a:rPr lang="en-US" sz="1400">
                <a:latin typeface="Consolas" charset="0"/>
                <a:ea typeface="Consolas" charset="0"/>
                <a:cs typeface="Consolas" charset="0"/>
              </a:rPr>
              <a:t>}</a:t>
            </a:r>
            <a:endParaRPr lang="en-US" sz="1400" dirty="0">
              <a:latin typeface="Consolas" charset="0"/>
              <a:ea typeface="Consolas" charset="0"/>
              <a:cs typeface="Consolas" charset="0"/>
            </a:endParaRPr>
          </a:p>
        </p:txBody>
      </p:sp>
      <p:sp>
        <p:nvSpPr>
          <p:cNvPr id="2" name="Title 1"/>
          <p:cNvSpPr>
            <a:spLocks noGrp="1"/>
          </p:cNvSpPr>
          <p:nvPr>
            <p:ph type="title"/>
          </p:nvPr>
        </p:nvSpPr>
        <p:spPr/>
        <p:txBody>
          <a:bodyPr/>
          <a:lstStyle/>
          <a:p>
            <a:r>
              <a:rPr lang="en-US" dirty="0"/>
              <a:t>IP Reputation</a:t>
            </a:r>
          </a:p>
        </p:txBody>
      </p:sp>
      <p:sp>
        <p:nvSpPr>
          <p:cNvPr id="7" name="Rectangle 6"/>
          <p:cNvSpPr/>
          <p:nvPr/>
        </p:nvSpPr>
        <p:spPr>
          <a:xfrm>
            <a:off x="1" y="1028690"/>
            <a:ext cx="12192000" cy="386228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651189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54118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8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t>
            </a:r>
            <a:r>
              <a:rPr lang="en-US" dirty="0" err="1"/>
              <a:t>iRules</a:t>
            </a:r>
            <a:r>
              <a:rPr lang="en-US" dirty="0"/>
              <a:t> for security?</a:t>
            </a:r>
          </a:p>
        </p:txBody>
      </p:sp>
      <p:pic>
        <p:nvPicPr>
          <p:cNvPr id="6" name="Picture 5">
            <a:extLst>
              <a:ext uri="{FF2B5EF4-FFF2-40B4-BE49-F238E27FC236}">
                <a16:creationId xmlns:a16="http://schemas.microsoft.com/office/drawing/2014/main" id="{F34E7BFD-1B0A-244E-A6E0-B56D7AA74B82}"/>
              </a:ext>
            </a:extLst>
          </p:cNvPr>
          <p:cNvPicPr>
            <a:picLocks noChangeAspect="1"/>
          </p:cNvPicPr>
          <p:nvPr/>
        </p:nvPicPr>
        <p:blipFill>
          <a:blip r:embed="rId2"/>
          <a:stretch>
            <a:fillRect/>
          </a:stretch>
        </p:blipFill>
        <p:spPr>
          <a:xfrm>
            <a:off x="468011" y="1823953"/>
            <a:ext cx="6224192" cy="3447523"/>
          </a:xfrm>
          <a:prstGeom prst="rect">
            <a:avLst/>
          </a:prstGeom>
          <a:ln>
            <a:solidFill>
              <a:schemeClr val="tx1"/>
            </a:solidFill>
          </a:ln>
          <a:effectLst>
            <a:outerShdw blurRad="50800" dist="38100" dir="2700000" algn="tl" rotWithShape="0">
              <a:prstClr val="black">
                <a:alpha val="40000"/>
              </a:prstClr>
            </a:outerShdw>
          </a:effectLst>
        </p:spPr>
      </p:pic>
      <p:sp>
        <p:nvSpPr>
          <p:cNvPr id="21" name="Title 1">
            <a:extLst>
              <a:ext uri="{FF2B5EF4-FFF2-40B4-BE49-F238E27FC236}">
                <a16:creationId xmlns:a16="http://schemas.microsoft.com/office/drawing/2014/main" id="{D428FB6B-8B86-A046-B353-0E7F149A49FD}"/>
              </a:ext>
            </a:extLst>
          </p:cNvPr>
          <p:cNvSpPr txBox="1">
            <a:spLocks/>
          </p:cNvSpPr>
          <p:nvPr/>
        </p:nvSpPr>
        <p:spPr>
          <a:xfrm>
            <a:off x="7025770" y="1823952"/>
            <a:ext cx="4650415" cy="3447523"/>
          </a:xfrm>
          <a:prstGeom prst="rect">
            <a:avLst/>
          </a:prstGeom>
        </p:spPr>
        <p:txBody>
          <a:bodyPr vert="horz" lIns="155448" tIns="155448" rIns="155448" bIns="155448" rtlCol="0" anchor="t" anchorCtr="0">
            <a:noAutofit/>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just" defTabSz="914400" rtl="0" eaLnBrk="1" fontAlgn="auto" latinLnBrk="0" hangingPunct="1">
              <a:lnSpc>
                <a:spcPct val="150000"/>
              </a:lnSpc>
              <a:spcBef>
                <a:spcPct val="0"/>
              </a:spcBef>
              <a:spcAft>
                <a:spcPts val="0"/>
              </a:spcAft>
              <a:buClrTx/>
              <a:buSzTx/>
              <a:buFontTx/>
              <a:buNone/>
              <a:tabLst/>
              <a:defRPr/>
            </a:pPr>
            <a:r>
              <a:rPr kumimoji="0" lang="en-US" sz="16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A significantly large number of security teams are performing little in the way of formal application protection tools/techniques.</a:t>
            </a:r>
          </a:p>
          <a:p>
            <a:pPr marL="0" marR="0" lvl="0" indent="0" algn="just" defTabSz="914400" rtl="0" eaLnBrk="1" fontAlgn="auto" latinLnBrk="0" hangingPunct="1">
              <a:lnSpc>
                <a:spcPct val="150000"/>
              </a:lnSpc>
              <a:spcBef>
                <a:spcPct val="0"/>
              </a:spcBef>
              <a:spcAft>
                <a:spcPts val="0"/>
              </a:spcAft>
              <a:buClrTx/>
              <a:buSzTx/>
              <a:buFontTx/>
              <a:buNone/>
              <a:tabLst/>
              <a:defRPr/>
            </a:pPr>
            <a:endParaRPr lang="en-US" sz="600" dirty="0">
              <a:gradFill>
                <a:gsLst>
                  <a:gs pos="0">
                    <a:srgbClr val="000000"/>
                  </a:gs>
                  <a:gs pos="100000">
                    <a:srgbClr val="000000"/>
                  </a:gs>
                </a:gsLst>
                <a:lin ang="5400000" scaled="1"/>
              </a:gradFill>
            </a:endParaRPr>
          </a:p>
          <a:p>
            <a:pPr marL="0" marR="0" lvl="0" indent="0" algn="just" defTabSz="914400" rtl="0" eaLnBrk="1" fontAlgn="auto" latinLnBrk="0" hangingPunct="1">
              <a:lnSpc>
                <a:spcPct val="150000"/>
              </a:lnSpc>
              <a:spcBef>
                <a:spcPct val="0"/>
              </a:spcBef>
              <a:spcAft>
                <a:spcPts val="0"/>
              </a:spcAft>
              <a:buClrTx/>
              <a:buSzTx/>
              <a:buFontTx/>
              <a:buNone/>
              <a:tabLst/>
              <a:defRPr/>
            </a:pPr>
            <a:r>
              <a:rPr kumimoji="0" lang="en-US" sz="16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In surveys performed for the latest F5labs Application Protection Report, only</a:t>
            </a:r>
            <a:r>
              <a:rPr lang="en-US" sz="1600" dirty="0">
                <a:gradFill>
                  <a:gsLst>
                    <a:gs pos="0">
                      <a:srgbClr val="000000"/>
                    </a:gs>
                    <a:gs pos="100000">
                      <a:srgbClr val="000000"/>
                    </a:gs>
                  </a:gsLst>
                  <a:lin ang="5400000" scaled="1"/>
                </a:gradFill>
              </a:rPr>
              <a:t> 36% of respondents say they implement application hardening practices before deploying an application ”most of the time”.</a:t>
            </a:r>
            <a:endParaRPr kumimoji="0" lang="en-US" sz="16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sp>
        <p:nvSpPr>
          <p:cNvPr id="22" name="Rectangle 21">
            <a:extLst>
              <a:ext uri="{FF2B5EF4-FFF2-40B4-BE49-F238E27FC236}">
                <a16:creationId xmlns:a16="http://schemas.microsoft.com/office/drawing/2014/main" id="{5CE1344D-1257-A74B-AC4C-7B1C964C08A7}"/>
              </a:ext>
            </a:extLst>
          </p:cNvPr>
          <p:cNvSpPr/>
          <p:nvPr/>
        </p:nvSpPr>
        <p:spPr>
          <a:xfrm>
            <a:off x="2142854" y="5315320"/>
            <a:ext cx="287450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F5Labs 2018 Application Protection Report</a:t>
            </a:r>
          </a:p>
        </p:txBody>
      </p:sp>
      <p:sp>
        <p:nvSpPr>
          <p:cNvPr id="7" name="TextBox 6">
            <a:extLst>
              <a:ext uri="{FF2B5EF4-FFF2-40B4-BE49-F238E27FC236}">
                <a16:creationId xmlns:a16="http://schemas.microsoft.com/office/drawing/2014/main" id="{01AD9F70-2131-7D47-880B-84D1C96F6427}"/>
              </a:ext>
            </a:extLst>
          </p:cNvPr>
          <p:cNvSpPr txBox="1"/>
          <p:nvPr/>
        </p:nvSpPr>
        <p:spPr>
          <a:xfrm>
            <a:off x="308149" y="120580"/>
            <a:ext cx="313997" cy="683264"/>
          </a:xfrm>
          <a:prstGeom prst="rect">
            <a:avLst/>
          </a:prstGeom>
          <a:noFill/>
        </p:spPr>
        <p:txBody>
          <a:bodyPr wrap="none" lIns="155448" tIns="155448" rIns="155448" bIns="155448" rtlCol="0">
            <a:spAutoFit/>
          </a:bodyPr>
          <a:lstStyle/>
          <a:p>
            <a:endParaRPr lang="en-US" sz="24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036640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1132014" y="1682193"/>
            <a:ext cx="4424724" cy="2990290"/>
          </a:xfrm>
          <a:prstGeom prst="rect">
            <a:avLst/>
          </a:prstGeom>
        </p:spPr>
        <p:txBody>
          <a:bodyPr vert="horz" lIns="155448" tIns="155448" rIns="155448" bIns="155448" rtlCol="0" anchor="t" anchorCtr="0">
            <a:noAutofit/>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2900" b="0" i="0" u="none" strike="noStrike" kern="1200" cap="none" spc="0" normalizeH="0" baseline="0" noProof="0" dirty="0" err="1">
                <a:ln>
                  <a:noFill/>
                </a:ln>
                <a:solidFill>
                  <a:schemeClr val="tx1"/>
                </a:solidFill>
                <a:effectLst/>
                <a:uLnTx/>
                <a:uFillTx/>
                <a:latin typeface="Arial" panose="020B0604020202020204" pitchFamily="34" charset="0"/>
                <a:ea typeface="+mj-ea"/>
                <a:cs typeface="Arial" panose="020B0604020202020204" pitchFamily="34" charset="0"/>
              </a:rPr>
              <a:t>iRules</a:t>
            </a:r>
            <a:r>
              <a:rPr kumimoji="0" lang="en-US" sz="29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 are a great way to</a:t>
            </a: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820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fix </a:t>
            </a:r>
            <a:r>
              <a:rPr kumimoji="0" lang="en-US" sz="8200" b="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things</a:t>
            </a: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that are </a:t>
            </a:r>
            <a:r>
              <a:rPr kumimoji="0" lang="en-US" sz="2800" b="1"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hard to solve </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in </a:t>
            </a:r>
            <a:r>
              <a:rPr kumimoji="0" lang="en-US" sz="2800" b="0" i="0" u="none" strike="noStrike" kern="1200" cap="none" spc="280" normalizeH="0" noProof="0" dirty="0">
                <a:ln>
                  <a:noFill/>
                </a:ln>
                <a:solidFill>
                  <a:schemeClr val="tx1"/>
                </a:solidFill>
                <a:effectLst/>
                <a:uLnTx/>
                <a:uFillTx/>
                <a:latin typeface="Arial" panose="020B0604020202020204" pitchFamily="34" charset="0"/>
                <a:ea typeface="+mj-ea"/>
                <a:cs typeface="Arial" panose="020B0604020202020204" pitchFamily="34" charset="0"/>
              </a:rPr>
              <a:t>the application stack.</a:t>
            </a:r>
          </a:p>
        </p:txBody>
      </p:sp>
      <p:pic>
        <p:nvPicPr>
          <p:cNvPr id="6" name="Picture 5"/>
          <p:cNvPicPr>
            <a:picLocks noChangeAspect="1"/>
          </p:cNvPicPr>
          <p:nvPr/>
        </p:nvPicPr>
        <p:blipFill>
          <a:blip r:embed="rId2"/>
          <a:stretch>
            <a:fillRect/>
          </a:stretch>
        </p:blipFill>
        <p:spPr>
          <a:xfrm>
            <a:off x="6361757" y="1468619"/>
            <a:ext cx="5090140" cy="3756523"/>
          </a:xfrm>
          <a:prstGeom prst="rect">
            <a:avLst/>
          </a:prstGeom>
        </p:spPr>
      </p:pic>
    </p:spTree>
    <p:extLst>
      <p:ext uri="{BB962C8B-B14F-4D97-AF65-F5344CB8AC3E}">
        <p14:creationId xmlns:p14="http://schemas.microsoft.com/office/powerpoint/2010/main" val="3761484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69419" y="2763182"/>
            <a:ext cx="6247201" cy="1756451"/>
            <a:chOff x="5222696" y="4280704"/>
            <a:chExt cx="6247201" cy="1756451"/>
          </a:xfrm>
        </p:grpSpPr>
        <p:sp>
          <p:nvSpPr>
            <p:cNvPr id="7" name="Freeform 24"/>
            <p:cNvSpPr>
              <a:spLocks noEditPoints="1"/>
            </p:cNvSpPr>
            <p:nvPr/>
          </p:nvSpPr>
          <p:spPr bwMode="auto">
            <a:xfrm>
              <a:off x="7578308" y="4363577"/>
              <a:ext cx="1768751" cy="522994"/>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nvGrpSpPr>
            <p:cNvPr id="9" name="Group 8"/>
            <p:cNvGrpSpPr/>
            <p:nvPr/>
          </p:nvGrpSpPr>
          <p:grpSpPr>
            <a:xfrm>
              <a:off x="5222696" y="4301871"/>
              <a:ext cx="641184" cy="639234"/>
              <a:chOff x="523875" y="3754438"/>
              <a:chExt cx="481013" cy="479425"/>
            </a:xfrm>
          </p:grpSpPr>
          <p:sp>
            <p:nvSpPr>
              <p:cNvPr id="11" name="Freeform 28"/>
              <p:cNvSpPr>
                <a:spLocks noEditPoints="1"/>
              </p:cNvSpPr>
              <p:nvPr/>
            </p:nvSpPr>
            <p:spPr bwMode="auto">
              <a:xfrm>
                <a:off x="523875" y="3754438"/>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2"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4" name="Freeform 52"/>
            <p:cNvSpPr>
              <a:spLocks noEditPoints="1"/>
            </p:cNvSpPr>
            <p:nvPr/>
          </p:nvSpPr>
          <p:spPr bwMode="auto">
            <a:xfrm>
              <a:off x="11061487" y="4280704"/>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cxnSp>
          <p:nvCxnSpPr>
            <p:cNvPr id="16" name="Straight Arrow Connector 15"/>
            <p:cNvCxnSpPr>
              <a:stCxn id="11" idx="3"/>
              <a:endCxn id="7" idx="12"/>
            </p:cNvCxnSpPr>
            <p:nvPr/>
          </p:nvCxnSpPr>
          <p:spPr>
            <a:xfrm flipV="1">
              <a:off x="5863880" y="4617458"/>
              <a:ext cx="1714428" cy="403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9337701" y="4621933"/>
              <a:ext cx="1714428" cy="403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40635" y="4378389"/>
              <a:ext cx="132921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Independent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proxy-level control</a:t>
              </a:r>
            </a:p>
          </p:txBody>
        </p:sp>
        <p:sp>
          <p:nvSpPr>
            <p:cNvPr id="20" name="Rectangle 19"/>
            <p:cNvSpPr/>
            <p:nvPr/>
          </p:nvSpPr>
          <p:spPr>
            <a:xfrm>
              <a:off x="9555522" y="4378389"/>
              <a:ext cx="132921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Independent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proxy-level control</a:t>
              </a:r>
            </a:p>
          </p:txBody>
        </p:sp>
        <p:sp>
          <p:nvSpPr>
            <p:cNvPr id="21" name="Rectangle 20"/>
            <p:cNvSpPr/>
            <p:nvPr/>
          </p:nvSpPr>
          <p:spPr>
            <a:xfrm>
              <a:off x="7467403" y="5021492"/>
              <a:ext cx="1990559"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4D4F53"/>
                  </a:solidFill>
                  <a:effectLst/>
                  <a:uLnTx/>
                  <a:uFillTx/>
                  <a:latin typeface="Arial"/>
                  <a:ea typeface="+mn-ea"/>
                  <a:cs typeface="+mn-cs"/>
                </a:rPr>
                <a:t>Availability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D4F53"/>
                  </a:solidFill>
                  <a:effectLst/>
                  <a:uLnTx/>
                  <a:uFillTx/>
                  <a:latin typeface="Arial"/>
                  <a:ea typeface="+mn-ea"/>
                  <a:cs typeface="+mn-cs"/>
                </a:rPr>
                <a:t>Performance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E4002B"/>
                  </a:solidFill>
                  <a:effectLst/>
                  <a:uLnTx/>
                  <a:uFillTx/>
                  <a:latin typeface="Arial"/>
                  <a:ea typeface="+mn-ea"/>
                  <a:cs typeface="+mn-cs"/>
                </a:rPr>
                <a:t>Security</a:t>
              </a:r>
            </a:p>
          </p:txBody>
        </p:sp>
      </p:grpSp>
      <p:sp>
        <p:nvSpPr>
          <p:cNvPr id="23" name="Title 1"/>
          <p:cNvSpPr txBox="1">
            <a:spLocks/>
          </p:cNvSpPr>
          <p:nvPr/>
        </p:nvSpPr>
        <p:spPr>
          <a:xfrm>
            <a:off x="6930992" y="2277638"/>
            <a:ext cx="4885869" cy="1709085"/>
          </a:xfrm>
          <a:prstGeom prst="rect">
            <a:avLst/>
          </a:prstGeom>
        </p:spPr>
        <p:txBody>
          <a:bodyPr vert="horz" lIns="155448" tIns="155448" rIns="155448" bIns="155448" rtlCol="0" anchor="t" anchorCtr="0">
            <a:noAutofit/>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F5’s </a:t>
            </a:r>
            <a:r>
              <a:rPr kumimoji="0" lang="en-US" sz="2800" b="1"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full proxy</a:t>
            </a:r>
            <a:r>
              <a:rPr kumimoji="0" lang="en-US" sz="28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 architecture </a:t>
            </a:r>
            <a:r>
              <a:rPr kumimoji="0" lang="en-US" sz="2800" b="0" i="0" u="none" strike="noStrike" kern="1200" cap="none" spc="30" normalizeH="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is a </a:t>
            </a:r>
            <a:r>
              <a:rPr kumimoji="0" lang="en-US" sz="2800" i="0" u="none" strike="noStrike" kern="1200" cap="none" spc="30" normalizeH="0" noProof="0" dirty="0">
                <a:ln>
                  <a:noFill/>
                </a:ln>
                <a:solidFill>
                  <a:srgbClr val="E4002B"/>
                </a:solidFill>
                <a:effectLst/>
                <a:uLnTx/>
                <a:uFillTx/>
                <a:latin typeface="Arial" panose="020B0604020202020204" pitchFamily="34" charset="0"/>
                <a:ea typeface="+mj-ea"/>
                <a:cs typeface="Arial" panose="020B0604020202020204" pitchFamily="34" charset="0"/>
              </a:rPr>
              <a:t>strategic point of control</a:t>
            </a: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for layers 3 to 7 traffic.</a:t>
            </a:r>
          </a:p>
        </p:txBody>
      </p:sp>
    </p:spTree>
    <p:extLst>
      <p:ext uri="{BB962C8B-B14F-4D97-AF65-F5344CB8AC3E}">
        <p14:creationId xmlns:p14="http://schemas.microsoft.com/office/powerpoint/2010/main" val="4047052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txBox="1">
            <a:spLocks/>
          </p:cNvSpPr>
          <p:nvPr/>
        </p:nvSpPr>
        <p:spPr>
          <a:xfrm>
            <a:off x="304800" y="649287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rPr>
              <a:t>© </a:t>
            </a:r>
          </a:p>
        </p:txBody>
      </p:sp>
      <p:sp>
        <p:nvSpPr>
          <p:cNvPr id="6" name="Slide Number Placeholder 3"/>
          <p:cNvSpPr txBox="1">
            <a:spLocks/>
          </p:cNvSpPr>
          <p:nvPr/>
        </p:nvSpPr>
        <p:spPr>
          <a:xfrm>
            <a:off x="9144000" y="6492874"/>
            <a:ext cx="274320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4D4F53"/>
                    </a:gs>
                    <a:gs pos="100000">
                      <a:srgbClr val="4D4F53"/>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gradFill>
                <a:gsLst>
                  <a:gs pos="0">
                    <a:srgbClr val="4D4F53"/>
                  </a:gs>
                  <a:gs pos="100000">
                    <a:srgbClr val="4D4F53"/>
                  </a:gs>
                </a:gsLst>
                <a:lin ang="5400000" scaled="1"/>
              </a:gradFill>
              <a:effectLst/>
              <a:uLnTx/>
              <a:uFillTx/>
              <a:latin typeface="Arial"/>
              <a:ea typeface="+mn-ea"/>
              <a:cs typeface="+mn-cs"/>
            </a:endParaRPr>
          </a:p>
        </p:txBody>
      </p:sp>
      <p:sp>
        <p:nvSpPr>
          <p:cNvPr id="7" name="Rectangle 6"/>
          <p:cNvSpPr/>
          <p:nvPr/>
        </p:nvSpPr>
        <p:spPr>
          <a:xfrm>
            <a:off x="483220"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TLS Version Control</a:t>
            </a:r>
          </a:p>
        </p:txBody>
      </p:sp>
      <p:sp>
        <p:nvSpPr>
          <p:cNvPr id="8" name="Rectangle 7"/>
          <p:cNvSpPr/>
          <p:nvPr/>
        </p:nvSpPr>
        <p:spPr>
          <a:xfrm>
            <a:off x="3235385"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F5 ASM Hooks</a:t>
            </a:r>
          </a:p>
        </p:txBody>
      </p:sp>
      <p:sp>
        <p:nvSpPr>
          <p:cNvPr id="9" name="Rectangle 8"/>
          <p:cNvSpPr/>
          <p:nvPr/>
        </p:nvSpPr>
        <p:spPr>
          <a:xfrm>
            <a:off x="5987550"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HTTP Throttling</a:t>
            </a:r>
          </a:p>
        </p:txBody>
      </p:sp>
      <p:sp>
        <p:nvSpPr>
          <p:cNvPr id="10" name="Rectangle 9"/>
          <p:cNvSpPr/>
          <p:nvPr/>
        </p:nvSpPr>
        <p:spPr>
          <a:xfrm>
            <a:off x="8739715"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4D4F53"/>
                </a:solidFill>
                <a:latin typeface="Arial"/>
              </a:rPr>
              <a:t>Content Rewrite</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1" name="Rectangle 10"/>
          <p:cNvSpPr/>
          <p:nvPr/>
        </p:nvSpPr>
        <p:spPr>
          <a:xfrm>
            <a:off x="483220"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HSTS/HPKP</a:t>
            </a:r>
          </a:p>
        </p:txBody>
      </p:sp>
      <p:sp>
        <p:nvSpPr>
          <p:cNvPr id="12" name="Rectangle 11"/>
          <p:cNvSpPr/>
          <p:nvPr/>
        </p:nvSpPr>
        <p:spPr>
          <a:xfrm>
            <a:off x="3235385"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4D4F53"/>
                </a:solidFill>
                <a:latin typeface="Arial"/>
              </a:rPr>
              <a:t>F5 DNS Hooks</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3" name="Rectangle 12"/>
          <p:cNvSpPr/>
          <p:nvPr/>
        </p:nvSpPr>
        <p:spPr>
          <a:xfrm>
            <a:off x="5987550"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Geolocation + L7DoS Hooks</a:t>
            </a:r>
          </a:p>
        </p:txBody>
      </p:sp>
      <p:sp>
        <p:nvSpPr>
          <p:cNvPr id="16"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sp>
        <p:nvSpPr>
          <p:cNvPr id="15" name="Rectangle 14"/>
          <p:cNvSpPr/>
          <p:nvPr/>
        </p:nvSpPr>
        <p:spPr>
          <a:xfrm>
            <a:off x="8739715"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Securing Cookies</a:t>
            </a:r>
          </a:p>
        </p:txBody>
      </p:sp>
      <p:sp>
        <p:nvSpPr>
          <p:cNvPr id="4" name="TextBox 3">
            <a:extLst>
              <a:ext uri="{FF2B5EF4-FFF2-40B4-BE49-F238E27FC236}">
                <a16:creationId xmlns:a16="http://schemas.microsoft.com/office/drawing/2014/main" id="{15AF1646-21CA-0A49-AB1D-27A0D0B6E7BB}"/>
              </a:ext>
            </a:extLst>
          </p:cNvPr>
          <p:cNvSpPr txBox="1"/>
          <p:nvPr/>
        </p:nvSpPr>
        <p:spPr>
          <a:xfrm>
            <a:off x="483219" y="5532384"/>
            <a:ext cx="10636625" cy="929485"/>
          </a:xfrm>
          <a:prstGeom prst="rect">
            <a:avLst/>
          </a:prstGeom>
          <a:noFill/>
        </p:spPr>
        <p:txBody>
          <a:bodyPr wrap="square" lIns="155448" tIns="155448" rIns="155448" bIns="155448" rtlCol="0">
            <a:spAutoFit/>
          </a:bodyPr>
          <a:lstStyle/>
          <a:p>
            <a:r>
              <a:rPr lang="en-US" sz="20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All of today’s solutions are presented as a sequence of scenario’s, then solved according to business requirements with an </a:t>
            </a:r>
            <a:r>
              <a:rPr lang="en-US" sz="20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iRule</a:t>
            </a:r>
            <a:r>
              <a:rPr lang="en-US" sz="20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t>
            </a:r>
          </a:p>
        </p:txBody>
      </p:sp>
      <p:sp>
        <p:nvSpPr>
          <p:cNvPr id="17" name="Title 3">
            <a:extLst>
              <a:ext uri="{FF2B5EF4-FFF2-40B4-BE49-F238E27FC236}">
                <a16:creationId xmlns:a16="http://schemas.microsoft.com/office/drawing/2014/main" id="{A097A079-51E8-2F47-9E25-ED558E2702DD}"/>
              </a:ext>
            </a:extLst>
          </p:cNvPr>
          <p:cNvSpPr txBox="1">
            <a:spLocks/>
          </p:cNvSpPr>
          <p:nvPr/>
        </p:nvSpPr>
        <p:spPr>
          <a:xfrm>
            <a:off x="304800" y="304801"/>
            <a:ext cx="11582400" cy="867930"/>
          </a:xfrm>
          <a:prstGeom prst="rect">
            <a:avLst/>
          </a:prstGeom>
        </p:spPr>
        <p:txBody>
          <a:bodyPr/>
          <a:lstStyle>
            <a:lvl1pPr algn="l" defTabSz="914400" rtl="0" eaLnBrk="1" latinLnBrk="0" hangingPunct="1">
              <a:lnSpc>
                <a:spcPct val="90000"/>
              </a:lnSpc>
              <a:spcBef>
                <a:spcPct val="0"/>
              </a:spcBef>
              <a:buNone/>
              <a:defRPr lang="en-US" sz="4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r>
              <a:rPr lang="en-US" dirty="0"/>
              <a:t>Security </a:t>
            </a:r>
            <a:r>
              <a:rPr lang="en-US" dirty="0" err="1"/>
              <a:t>iRule</a:t>
            </a:r>
            <a:r>
              <a:rPr lang="en-US" dirty="0"/>
              <a:t> solutions in today’s lab</a:t>
            </a:r>
          </a:p>
        </p:txBody>
      </p:sp>
    </p:spTree>
    <p:extLst>
      <p:ext uri="{BB962C8B-B14F-4D97-AF65-F5344CB8AC3E}">
        <p14:creationId xmlns:p14="http://schemas.microsoft.com/office/powerpoint/2010/main" val="3898595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F5-Corporate-Template-2017_(Dark)">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56F084A2-212F-6147-B693-818B44824E3B}" vid="{241E80BD-CC62-1746-9965-9658D3F42D53}"/>
    </a:ext>
  </a:extLst>
</a:theme>
</file>

<file path=ppt/theme/theme2.xml><?xml version="1.0" encoding="utf-8"?>
<a:theme xmlns:a="http://schemas.openxmlformats.org/drawingml/2006/main" name="F5-Corporate-Template-2017_(Light)">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56F084A2-212F-6147-B693-818B44824E3B}" vid="{076869B1-2D88-4F4C-9C4D-865ED522A76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46BAA9D4BD5F4F9A5EC0809E573C9A" ma:contentTypeVersion="4" ma:contentTypeDescription="Create a new document." ma:contentTypeScope="" ma:versionID="50817520883cdbf3441d609175e5e64e">
  <xsd:schema xmlns:xsd="http://www.w3.org/2001/XMLSchema" xmlns:xs="http://www.w3.org/2001/XMLSchema" xmlns:p="http://schemas.microsoft.com/office/2006/metadata/properties" xmlns:ns2="3831e187-d572-4b5a-9e13-500060090e93" xmlns:ns3="e7cdeead-6725-48ab-8f7c-6d5489ea45f4" targetNamespace="http://schemas.microsoft.com/office/2006/metadata/properties" ma:root="true" ma:fieldsID="2a64da16c3d169cc098fbbf559c0c48a" ns2:_="" ns3:_="">
    <xsd:import namespace="3831e187-d572-4b5a-9e13-500060090e93"/>
    <xsd:import namespace="e7cdeead-6725-48ab-8f7c-6d5489ea45f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31e187-d572-4b5a-9e13-500060090e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cdeead-6725-48ab-8f7c-6d5489ea45f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e7cdeead-6725-48ab-8f7c-6d5489ea45f4">
      <UserInfo>
        <DisplayName>Gary O'SULLIVAN</DisplayName>
        <AccountId>3922</AccountId>
        <AccountType/>
      </UserInfo>
      <UserInfo>
        <DisplayName>Ian Parbery</DisplayName>
        <AccountId>1358</AccountId>
        <AccountType/>
      </UserInfo>
      <UserInfo>
        <DisplayName>Jacque Allison</DisplayName>
        <AccountId>325</AccountId>
        <AccountType/>
      </UserInfo>
      <UserInfo>
        <DisplayName>Erin Oettle</DisplayName>
        <AccountId>868</AccountId>
        <AccountType/>
      </UserInfo>
    </SharedWithUsers>
  </documentManagement>
</p:properties>
</file>

<file path=customXml/itemProps1.xml><?xml version="1.0" encoding="utf-8"?>
<ds:datastoreItem xmlns:ds="http://schemas.openxmlformats.org/officeDocument/2006/customXml" ds:itemID="{AFCC6C4E-E340-4307-BE6D-63A028AD6D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31e187-d572-4b5a-9e13-500060090e93"/>
    <ds:schemaRef ds:uri="e7cdeead-6725-48ab-8f7c-6d5489ea45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189F46-3369-4E4C-B089-677496586336}">
  <ds:schemaRefs>
    <ds:schemaRef ds:uri="http://schemas.microsoft.com/sharepoint/v3/contenttype/forms"/>
  </ds:schemaRefs>
</ds:datastoreItem>
</file>

<file path=customXml/itemProps3.xml><?xml version="1.0" encoding="utf-8"?>
<ds:datastoreItem xmlns:ds="http://schemas.openxmlformats.org/officeDocument/2006/customXml" ds:itemID="{750CEE42-20A9-420E-BAF3-8D9A64E02D76}">
  <ds:schemaRefs>
    <ds:schemaRef ds:uri="http://schemas.microsoft.com/office/infopath/2007/PartnerControls"/>
    <ds:schemaRef ds:uri="http://schemas.microsoft.com/sharepoint/v3"/>
    <ds:schemaRef ds:uri="http://www.w3.org/XML/1998/namespace"/>
    <ds:schemaRef ds:uri="http://schemas.microsoft.com/office/2006/documentManagement/types"/>
    <ds:schemaRef ds:uri="http://purl.org/dc/elements/1.1/"/>
    <ds:schemaRef ds:uri="http://schemas.openxmlformats.org/package/2006/metadata/core-properties"/>
    <ds:schemaRef ds:uri="http://purl.org/dc/dcmitype/"/>
    <ds:schemaRef ds:uri="http://schemas.microsoft.com/office/2006/metadata/properties"/>
    <ds:schemaRef ds:uri="4e8c7ecd-5484-4971-83a8-99300881b35d"/>
    <ds:schemaRef ds:uri="c65e7935-94d7-431d-93b7-e7a00754d5fc"/>
    <ds:schemaRef ds:uri="e7cdeead-6725-48ab-8f7c-6d5489ea45f4"/>
    <ds:schemaRef ds:uri="http://purl.org/dc/terms/"/>
  </ds:schemaRefs>
</ds:datastoreItem>
</file>

<file path=docProps/app.xml><?xml version="1.0" encoding="utf-8"?>
<Properties xmlns="http://schemas.openxmlformats.org/officeDocument/2006/extended-properties" xmlns:vt="http://schemas.openxmlformats.org/officeDocument/2006/docPropsVTypes">
  <Template>F5-Corporate-Template-2017_(Dark)</Template>
  <TotalTime>3402</TotalTime>
  <Words>5470</Words>
  <Application>Microsoft Macintosh PowerPoint</Application>
  <PresentationFormat>Widescreen</PresentationFormat>
  <Paragraphs>789</Paragraphs>
  <Slides>57</Slides>
  <Notes>14</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57</vt:i4>
      </vt:variant>
    </vt:vector>
  </HeadingPairs>
  <TitlesOfParts>
    <vt:vector size="66" baseType="lpstr">
      <vt:lpstr>Arial</vt:lpstr>
      <vt:lpstr>Calibri</vt:lpstr>
      <vt:lpstr>Consolas</vt:lpstr>
      <vt:lpstr>Courier New</vt:lpstr>
      <vt:lpstr>Franklin Gothic Book</vt:lpstr>
      <vt:lpstr>Franklin Gothic Medium</vt:lpstr>
      <vt:lpstr>Tahoma</vt:lpstr>
      <vt:lpstr>F5-Corporate-Template-2017_(Dark)</vt:lpstr>
      <vt:lpstr>F5-Corporate-Template-2017_(Light)</vt:lpstr>
      <vt:lpstr>PowerPoint Presentation</vt:lpstr>
      <vt:lpstr>F5 Agility 2018 Lab: iRules - Security</vt:lpstr>
      <vt:lpstr>Why use iRules for security?</vt:lpstr>
      <vt:lpstr>PowerPoint Presentation</vt:lpstr>
      <vt:lpstr>PowerPoint Presentation</vt:lpstr>
      <vt:lpstr>Why use iRules for security?</vt:lpstr>
      <vt:lpstr>PowerPoint Presentation</vt:lpstr>
      <vt:lpstr>PowerPoint Presentation</vt:lpstr>
      <vt:lpstr>PowerPoint Presentation</vt:lpstr>
      <vt:lpstr>PowerPoint Presentation</vt:lpstr>
      <vt:lpstr>Lab environment</vt:lpstr>
      <vt:lpstr>TLS Version Control</vt:lpstr>
      <vt:lpstr>Connections by TLS version</vt:lpstr>
      <vt:lpstr>TLS version inspection</vt:lpstr>
      <vt:lpstr>ASM Hooks</vt:lpstr>
      <vt:lpstr>F5 ASM hooks</vt:lpstr>
      <vt:lpstr>F5 ASM hooks</vt:lpstr>
      <vt:lpstr>HTTP Throttling</vt:lpstr>
      <vt:lpstr>HTTP throttling</vt:lpstr>
      <vt:lpstr>HTTP throttling</vt:lpstr>
      <vt:lpstr>HTTP throttling</vt:lpstr>
      <vt:lpstr>HTTP throttling</vt:lpstr>
      <vt:lpstr>HTTP throttling</vt:lpstr>
      <vt:lpstr>Content Rewrite</vt:lpstr>
      <vt:lpstr>What is wrong with this picture?</vt:lpstr>
      <vt:lpstr>What is wrong with this picture?</vt:lpstr>
      <vt:lpstr>Content rewrite</vt:lpstr>
      <vt:lpstr>Content rewrite</vt:lpstr>
      <vt:lpstr>Content rewrite Open a new browser tab</vt:lpstr>
      <vt:lpstr>Content rewrite Open a new browser tab</vt:lpstr>
      <vt:lpstr>HSTS / HPKP</vt:lpstr>
      <vt:lpstr>What is HSTS / HPKP?</vt:lpstr>
      <vt:lpstr>What is HSTS / HPKP?</vt:lpstr>
      <vt:lpstr>What is HSTS / HPKP?</vt:lpstr>
      <vt:lpstr>What is HSTS / HPKP?</vt:lpstr>
      <vt:lpstr>What is HSTS / HPKP?</vt:lpstr>
      <vt:lpstr>What is HSTS / HPKP?</vt:lpstr>
      <vt:lpstr>Secure your cookies</vt:lpstr>
      <vt:lpstr>Secure your cookies</vt:lpstr>
      <vt:lpstr>F5 DNS Hooks</vt:lpstr>
      <vt:lpstr>Geolocation + L7DoS hooks</vt:lpstr>
      <vt:lpstr>Geolocation</vt:lpstr>
      <vt:lpstr>Geolocation</vt:lpstr>
      <vt:lpstr>Geolocation</vt:lpstr>
      <vt:lpstr>L7DoS and BOTDEFENSE</vt:lpstr>
      <vt:lpstr>Geolocation + L7DoS Combining Context</vt:lpstr>
      <vt:lpstr>Client Certificate Inspection</vt:lpstr>
      <vt:lpstr>Client Certificate Inspection</vt:lpstr>
      <vt:lpstr>Client Certificate Inspection</vt:lpstr>
      <vt:lpstr>Client Certificate Inspection</vt:lpstr>
      <vt:lpstr>IP Reputation</vt:lpstr>
      <vt:lpstr>IP Reputation</vt:lpstr>
      <vt:lpstr>IP Reputation</vt:lpstr>
      <vt:lpstr>IP Reputation</vt:lpstr>
      <vt:lpstr>IP Reputation</vt:lpstr>
      <vt:lpstr>Thank You</vt:lpstr>
      <vt:lpstr>PowerPoint Presentation</vt:lpstr>
    </vt:vector>
  </TitlesOfParts>
  <Manager>&lt;Speech writer name goes here&gt;</Manager>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Placeholder</dc:title>
  <dc:subject>F5 Networks</dc:subject>
  <dc:creator>Matt Mooseles</dc:creator>
  <cp:lastModifiedBy>Kevin Stewart</cp:lastModifiedBy>
  <cp:revision>60</cp:revision>
  <cp:lastPrinted>2016-08-10T19:03:55Z</cp:lastPrinted>
  <dcterms:created xsi:type="dcterms:W3CDTF">2018-03-27T19:55:29Z</dcterms:created>
  <dcterms:modified xsi:type="dcterms:W3CDTF">2018-07-30T14:31:55Z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0x0101004F46BAA9D4BD5F4F9A5EC0809E573C9A</vt:lpwstr>
  </property>
</Properties>
</file>